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onks" initials="LM" lastIdx="10" clrIdx="0">
    <p:extLst>
      <p:ext uri="{19B8F6BF-5375-455C-9EA6-DF929625EA0E}">
        <p15:presenceInfo xmlns:p15="http://schemas.microsoft.com/office/powerpoint/2012/main" userId="S::Laura.Monks@hee.nhs.uk::515682e7-d9c1-41e8-8def-e4cca7c444ae" providerId="AD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 autoAdjust="0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89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5B144-DEF5-4F99-A013-283CE645304C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78C6-9A4B-4C50-9D25-80AB3F9D4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5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1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5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0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7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0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66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3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31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7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5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99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23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4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44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28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74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36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32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1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7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89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34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35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279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3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4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1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8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48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9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7C20C6-5EA5-4E34-931F-5CD534728F26}"/>
              </a:ext>
            </a:extLst>
          </p:cNvPr>
          <p:cNvSpPr/>
          <p:nvPr userDrawn="1"/>
        </p:nvSpPr>
        <p:spPr>
          <a:xfrm>
            <a:off x="0" y="-7810"/>
            <a:ext cx="3043872" cy="6865810"/>
          </a:xfrm>
          <a:custGeom>
            <a:avLst/>
            <a:gdLst>
              <a:gd name="connsiteX0" fmla="*/ 3043873 w 3043872"/>
              <a:gd name="connsiteY0" fmla="*/ 5771515 h 6865810"/>
              <a:gd name="connsiteX1" fmla="*/ 0 w 3043872"/>
              <a:gd name="connsiteY1" fmla="*/ 6865811 h 6865810"/>
              <a:gd name="connsiteX2" fmla="*/ 0 w 3043872"/>
              <a:gd name="connsiteY2" fmla="*/ 0 h 6865810"/>
              <a:gd name="connsiteX3" fmla="*/ 3043873 w 3043872"/>
              <a:gd name="connsiteY3" fmla="*/ 1129919 h 6865810"/>
              <a:gd name="connsiteX4" fmla="*/ 3043873 w 3043872"/>
              <a:gd name="connsiteY4" fmla="*/ 5771515 h 686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6865810">
                <a:moveTo>
                  <a:pt x="3043873" y="5771515"/>
                </a:moveTo>
                <a:lnTo>
                  <a:pt x="0" y="6865811"/>
                </a:lnTo>
                <a:lnTo>
                  <a:pt x="0" y="0"/>
                </a:lnTo>
                <a:lnTo>
                  <a:pt x="3043873" y="1129919"/>
                </a:lnTo>
                <a:lnTo>
                  <a:pt x="3043873" y="577151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709BAB-00A0-44C1-B05C-20C3C2BE7850}"/>
              </a:ext>
            </a:extLst>
          </p:cNvPr>
          <p:cNvSpPr/>
          <p:nvPr userDrawn="1"/>
        </p:nvSpPr>
        <p:spPr>
          <a:xfrm>
            <a:off x="0" y="7175"/>
            <a:ext cx="3043872" cy="3573716"/>
          </a:xfrm>
          <a:custGeom>
            <a:avLst/>
            <a:gdLst>
              <a:gd name="connsiteX0" fmla="*/ 0 w 3043872"/>
              <a:gd name="connsiteY0" fmla="*/ 1139825 h 3573716"/>
              <a:gd name="connsiteX1" fmla="*/ 3043873 w 3043872"/>
              <a:gd name="connsiteY1" fmla="*/ 0 h 3573716"/>
              <a:gd name="connsiteX2" fmla="*/ 3043873 w 3043872"/>
              <a:gd name="connsiteY2" fmla="*/ 3573717 h 3573716"/>
              <a:gd name="connsiteX3" fmla="*/ 0 w 3043872"/>
              <a:gd name="connsiteY3" fmla="*/ 2289810 h 3573716"/>
              <a:gd name="connsiteX4" fmla="*/ 0 w 3043872"/>
              <a:gd name="connsiteY4" fmla="*/ 1139825 h 35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3573716">
                <a:moveTo>
                  <a:pt x="0" y="1139825"/>
                </a:moveTo>
                <a:lnTo>
                  <a:pt x="3043873" y="0"/>
                </a:lnTo>
                <a:lnTo>
                  <a:pt x="3043873" y="3573717"/>
                </a:lnTo>
                <a:lnTo>
                  <a:pt x="0" y="2289810"/>
                </a:lnTo>
                <a:lnTo>
                  <a:pt x="0" y="113982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ACEB6119-14B2-4A52-A0E1-290FBF4100FE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F6EBBF17-4D5A-40D7-81D6-AAF6ED8706E8}"/>
              </a:ext>
            </a:extLst>
          </p:cNvPr>
          <p:cNvSpPr/>
          <p:nvPr userDrawn="1"/>
        </p:nvSpPr>
        <p:spPr>
          <a:xfrm>
            <a:off x="6973057" y="1193259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797E177-AEF2-44F9-8674-AFE79D140D68}"/>
              </a:ext>
            </a:extLst>
          </p:cNvPr>
          <p:cNvSpPr/>
          <p:nvPr userDrawn="1"/>
        </p:nvSpPr>
        <p:spPr>
          <a:xfrm>
            <a:off x="3043872" y="7175"/>
            <a:ext cx="5421883" cy="6855714"/>
          </a:xfrm>
          <a:custGeom>
            <a:avLst/>
            <a:gdLst>
              <a:gd name="connsiteX0" fmla="*/ 5421884 w 5421883"/>
              <a:gd name="connsiteY0" fmla="*/ 4836287 h 6855714"/>
              <a:gd name="connsiteX1" fmla="*/ 0 w 5421883"/>
              <a:gd name="connsiteY1" fmla="*/ 6855714 h 6855714"/>
              <a:gd name="connsiteX2" fmla="*/ 0 w 5421883"/>
              <a:gd name="connsiteY2" fmla="*/ 0 h 6855714"/>
              <a:gd name="connsiteX3" fmla="*/ 5421884 w 5421883"/>
              <a:gd name="connsiteY3" fmla="*/ 2019427 h 6855714"/>
              <a:gd name="connsiteX4" fmla="*/ 5421884 w 5421883"/>
              <a:gd name="connsiteY4" fmla="*/ 4836287 h 68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883" h="6855714">
                <a:moveTo>
                  <a:pt x="5421884" y="4836287"/>
                </a:moveTo>
                <a:lnTo>
                  <a:pt x="0" y="6855714"/>
                </a:lnTo>
                <a:lnTo>
                  <a:pt x="0" y="0"/>
                </a:lnTo>
                <a:lnTo>
                  <a:pt x="5421884" y="2019427"/>
                </a:lnTo>
                <a:lnTo>
                  <a:pt x="5421884" y="483628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A3BCB894-3596-4BE1-9357-EA213F509B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296986"/>
            <a:ext cx="3043873" cy="4566539"/>
          </a:xfrm>
          <a:custGeom>
            <a:avLst/>
            <a:gdLst>
              <a:gd name="connsiteX0" fmla="*/ 0 w 3043873"/>
              <a:gd name="connsiteY0" fmla="*/ 0 h 4566539"/>
              <a:gd name="connsiteX1" fmla="*/ 3043873 w 3043873"/>
              <a:gd name="connsiteY1" fmla="*/ 1283906 h 4566539"/>
              <a:gd name="connsiteX2" fmla="*/ 3043873 w 3043873"/>
              <a:gd name="connsiteY2" fmla="*/ 4566539 h 4566539"/>
              <a:gd name="connsiteX3" fmla="*/ 0 w 3043873"/>
              <a:gd name="connsiteY3" fmla="*/ 4561015 h 456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873" h="4566539">
                <a:moveTo>
                  <a:pt x="0" y="0"/>
                </a:moveTo>
                <a:lnTo>
                  <a:pt x="3043873" y="1283906"/>
                </a:lnTo>
                <a:lnTo>
                  <a:pt x="3043873" y="4566539"/>
                </a:lnTo>
                <a:lnTo>
                  <a:pt x="0" y="45610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E23119-4938-46C1-AB46-9E554D52B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225" y="1122363"/>
            <a:ext cx="4594226" cy="238760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04A1FF29-7850-4FF5-9DDD-2EB1BBC62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224" y="3602038"/>
            <a:ext cx="45942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5ACA6AD-656F-4158-999F-A5EC32C5999C}"/>
              </a:ext>
            </a:extLst>
          </p:cNvPr>
          <p:cNvSpPr/>
          <p:nvPr userDrawn="1"/>
        </p:nvSpPr>
        <p:spPr>
          <a:xfrm>
            <a:off x="476250" y="1351805"/>
            <a:ext cx="2059397" cy="772498"/>
          </a:xfrm>
          <a:custGeom>
            <a:avLst/>
            <a:gdLst>
              <a:gd name="connsiteX0" fmla="*/ 93853 w 1886838"/>
              <a:gd name="connsiteY0" fmla="*/ 302577 h 707770"/>
              <a:gd name="connsiteX1" fmla="*/ 61468 w 1886838"/>
              <a:gd name="connsiteY1" fmla="*/ 294132 h 707770"/>
              <a:gd name="connsiteX2" fmla="*/ 39624 w 1886838"/>
              <a:gd name="connsiteY2" fmla="*/ 311976 h 707770"/>
              <a:gd name="connsiteX3" fmla="*/ 104140 w 1886838"/>
              <a:gd name="connsiteY3" fmla="*/ 386080 h 707770"/>
              <a:gd name="connsiteX4" fmla="*/ 46990 w 1886838"/>
              <a:gd name="connsiteY4" fmla="*/ 435801 h 707770"/>
              <a:gd name="connsiteX5" fmla="*/ 2540 w 1886838"/>
              <a:gd name="connsiteY5" fmla="*/ 429006 h 707770"/>
              <a:gd name="connsiteX6" fmla="*/ 4699 w 1886838"/>
              <a:gd name="connsiteY6" fmla="*/ 397256 h 707770"/>
              <a:gd name="connsiteX7" fmla="*/ 40576 w 1886838"/>
              <a:gd name="connsiteY7" fmla="*/ 407352 h 707770"/>
              <a:gd name="connsiteX8" fmla="*/ 64453 w 1886838"/>
              <a:gd name="connsiteY8" fmla="*/ 387858 h 707770"/>
              <a:gd name="connsiteX9" fmla="*/ 0 w 1886838"/>
              <a:gd name="connsiteY9" fmla="*/ 313245 h 707770"/>
              <a:gd name="connsiteX10" fmla="*/ 56769 w 1886838"/>
              <a:gd name="connsiteY10" fmla="*/ 266573 h 707770"/>
              <a:gd name="connsiteX11" fmla="*/ 94869 w 1886838"/>
              <a:gd name="connsiteY11" fmla="*/ 272224 h 707770"/>
              <a:gd name="connsiteX12" fmla="*/ 142367 w 1886838"/>
              <a:gd name="connsiteY12" fmla="*/ 298831 h 707770"/>
              <a:gd name="connsiteX13" fmla="*/ 106743 w 1886838"/>
              <a:gd name="connsiteY13" fmla="*/ 298831 h 707770"/>
              <a:gd name="connsiteX14" fmla="*/ 106743 w 1886838"/>
              <a:gd name="connsiteY14" fmla="*/ 269304 h 707770"/>
              <a:gd name="connsiteX15" fmla="*/ 216535 w 1886838"/>
              <a:gd name="connsiteY15" fmla="*/ 269304 h 707770"/>
              <a:gd name="connsiteX16" fmla="*/ 216535 w 1886838"/>
              <a:gd name="connsiteY16" fmla="*/ 298831 h 707770"/>
              <a:gd name="connsiteX17" fmla="*/ 180848 w 1886838"/>
              <a:gd name="connsiteY17" fmla="*/ 298831 h 707770"/>
              <a:gd name="connsiteX18" fmla="*/ 180848 w 1886838"/>
              <a:gd name="connsiteY18" fmla="*/ 433007 h 707770"/>
              <a:gd name="connsiteX19" fmla="*/ 142177 w 1886838"/>
              <a:gd name="connsiteY19" fmla="*/ 433007 h 707770"/>
              <a:gd name="connsiteX20" fmla="*/ 225806 w 1886838"/>
              <a:gd name="connsiteY20" fmla="*/ 269304 h 707770"/>
              <a:gd name="connsiteX21" fmla="*/ 320357 w 1886838"/>
              <a:gd name="connsiteY21" fmla="*/ 269304 h 707770"/>
              <a:gd name="connsiteX22" fmla="*/ 320357 w 1886838"/>
              <a:gd name="connsiteY22" fmla="*/ 297879 h 707770"/>
              <a:gd name="connsiteX23" fmla="*/ 262827 w 1886838"/>
              <a:gd name="connsiteY23" fmla="*/ 297879 h 707770"/>
              <a:gd name="connsiteX24" fmla="*/ 262827 w 1886838"/>
              <a:gd name="connsiteY24" fmla="*/ 334518 h 707770"/>
              <a:gd name="connsiteX25" fmla="*/ 317500 w 1886838"/>
              <a:gd name="connsiteY25" fmla="*/ 334518 h 707770"/>
              <a:gd name="connsiteX26" fmla="*/ 317500 w 1886838"/>
              <a:gd name="connsiteY26" fmla="*/ 363093 h 707770"/>
              <a:gd name="connsiteX27" fmla="*/ 262827 w 1886838"/>
              <a:gd name="connsiteY27" fmla="*/ 363093 h 707770"/>
              <a:gd name="connsiteX28" fmla="*/ 262827 w 1886838"/>
              <a:gd name="connsiteY28" fmla="*/ 404368 h 707770"/>
              <a:gd name="connsiteX29" fmla="*/ 323088 w 1886838"/>
              <a:gd name="connsiteY29" fmla="*/ 404368 h 707770"/>
              <a:gd name="connsiteX30" fmla="*/ 323088 w 1886838"/>
              <a:gd name="connsiteY30" fmla="*/ 433007 h 707770"/>
              <a:gd name="connsiteX31" fmla="*/ 225806 w 1886838"/>
              <a:gd name="connsiteY31" fmla="*/ 433007 h 707770"/>
              <a:gd name="connsiteX32" fmla="*/ 340106 w 1886838"/>
              <a:gd name="connsiteY32" fmla="*/ 269304 h 707770"/>
              <a:gd name="connsiteX33" fmla="*/ 392366 w 1886838"/>
              <a:gd name="connsiteY33" fmla="*/ 269304 h 707770"/>
              <a:gd name="connsiteX34" fmla="*/ 448437 w 1886838"/>
              <a:gd name="connsiteY34" fmla="*/ 321373 h 707770"/>
              <a:gd name="connsiteX35" fmla="*/ 397066 w 1886838"/>
              <a:gd name="connsiteY35" fmla="*/ 373189 h 707770"/>
              <a:gd name="connsiteX36" fmla="*/ 378524 w 1886838"/>
              <a:gd name="connsiteY36" fmla="*/ 373189 h 707770"/>
              <a:gd name="connsiteX37" fmla="*/ 378524 w 1886838"/>
              <a:gd name="connsiteY37" fmla="*/ 433007 h 707770"/>
              <a:gd name="connsiteX38" fmla="*/ 340106 w 1886838"/>
              <a:gd name="connsiteY38" fmla="*/ 433007 h 707770"/>
              <a:gd name="connsiteX39" fmla="*/ 389319 w 1886838"/>
              <a:gd name="connsiteY39" fmla="*/ 344551 h 707770"/>
              <a:gd name="connsiteX40" fmla="*/ 409956 w 1886838"/>
              <a:gd name="connsiteY40" fmla="*/ 321120 h 707770"/>
              <a:gd name="connsiteX41" fmla="*/ 387223 w 1886838"/>
              <a:gd name="connsiteY41" fmla="*/ 297879 h 707770"/>
              <a:gd name="connsiteX42" fmla="*/ 377127 w 1886838"/>
              <a:gd name="connsiteY42" fmla="*/ 297879 h 707770"/>
              <a:gd name="connsiteX43" fmla="*/ 377127 w 1886838"/>
              <a:gd name="connsiteY43" fmla="*/ 344551 h 707770"/>
              <a:gd name="connsiteX44" fmla="*/ 515049 w 1886838"/>
              <a:gd name="connsiteY44" fmla="*/ 269304 h 707770"/>
              <a:gd name="connsiteX45" fmla="*/ 553530 w 1886838"/>
              <a:gd name="connsiteY45" fmla="*/ 269304 h 707770"/>
              <a:gd name="connsiteX46" fmla="*/ 553530 w 1886838"/>
              <a:gd name="connsiteY46" fmla="*/ 433007 h 707770"/>
              <a:gd name="connsiteX47" fmla="*/ 515049 w 1886838"/>
              <a:gd name="connsiteY47" fmla="*/ 433007 h 707770"/>
              <a:gd name="connsiteX48" fmla="*/ 575501 w 1886838"/>
              <a:gd name="connsiteY48" fmla="*/ 269304 h 707770"/>
              <a:gd name="connsiteX49" fmla="*/ 620522 w 1886838"/>
              <a:gd name="connsiteY49" fmla="*/ 269304 h 707770"/>
              <a:gd name="connsiteX50" fmla="*/ 668147 w 1886838"/>
              <a:gd name="connsiteY50" fmla="*/ 382842 h 707770"/>
              <a:gd name="connsiteX51" fmla="*/ 668591 w 1886838"/>
              <a:gd name="connsiteY51" fmla="*/ 382842 h 707770"/>
              <a:gd name="connsiteX52" fmla="*/ 668591 w 1886838"/>
              <a:gd name="connsiteY52" fmla="*/ 269304 h 707770"/>
              <a:gd name="connsiteX53" fmla="*/ 702374 w 1886838"/>
              <a:gd name="connsiteY53" fmla="*/ 269304 h 707770"/>
              <a:gd name="connsiteX54" fmla="*/ 702374 w 1886838"/>
              <a:gd name="connsiteY54" fmla="*/ 433007 h 707770"/>
              <a:gd name="connsiteX55" fmla="*/ 656527 w 1886838"/>
              <a:gd name="connsiteY55" fmla="*/ 433007 h 707770"/>
              <a:gd name="connsiteX56" fmla="*/ 609410 w 1886838"/>
              <a:gd name="connsiteY56" fmla="*/ 314579 h 707770"/>
              <a:gd name="connsiteX57" fmla="*/ 608965 w 1886838"/>
              <a:gd name="connsiteY57" fmla="*/ 314579 h 707770"/>
              <a:gd name="connsiteX58" fmla="*/ 608965 w 1886838"/>
              <a:gd name="connsiteY58" fmla="*/ 433007 h 707770"/>
              <a:gd name="connsiteX59" fmla="*/ 575183 w 1886838"/>
              <a:gd name="connsiteY59" fmla="*/ 433007 h 707770"/>
              <a:gd name="connsiteX60" fmla="*/ 746951 w 1886838"/>
              <a:gd name="connsiteY60" fmla="*/ 298831 h 707770"/>
              <a:gd name="connsiteX61" fmla="*/ 711327 w 1886838"/>
              <a:gd name="connsiteY61" fmla="*/ 298831 h 707770"/>
              <a:gd name="connsiteX62" fmla="*/ 711327 w 1886838"/>
              <a:gd name="connsiteY62" fmla="*/ 269304 h 707770"/>
              <a:gd name="connsiteX63" fmla="*/ 821119 w 1886838"/>
              <a:gd name="connsiteY63" fmla="*/ 269304 h 707770"/>
              <a:gd name="connsiteX64" fmla="*/ 821119 w 1886838"/>
              <a:gd name="connsiteY64" fmla="*/ 298831 h 707770"/>
              <a:gd name="connsiteX65" fmla="*/ 785432 w 1886838"/>
              <a:gd name="connsiteY65" fmla="*/ 298831 h 707770"/>
              <a:gd name="connsiteX66" fmla="*/ 785432 w 1886838"/>
              <a:gd name="connsiteY66" fmla="*/ 433007 h 707770"/>
              <a:gd name="connsiteX67" fmla="*/ 746951 w 1886838"/>
              <a:gd name="connsiteY67" fmla="*/ 433007 h 707770"/>
              <a:gd name="connsiteX68" fmla="*/ 892429 w 1886838"/>
              <a:gd name="connsiteY68" fmla="*/ 266446 h 707770"/>
              <a:gd name="connsiteX69" fmla="*/ 962279 w 1886838"/>
              <a:gd name="connsiteY69" fmla="*/ 351155 h 707770"/>
              <a:gd name="connsiteX70" fmla="*/ 892429 w 1886838"/>
              <a:gd name="connsiteY70" fmla="*/ 435801 h 707770"/>
              <a:gd name="connsiteX71" fmla="*/ 822960 w 1886838"/>
              <a:gd name="connsiteY71" fmla="*/ 351155 h 707770"/>
              <a:gd name="connsiteX72" fmla="*/ 892429 w 1886838"/>
              <a:gd name="connsiteY72" fmla="*/ 266700 h 707770"/>
              <a:gd name="connsiteX73" fmla="*/ 892429 w 1886838"/>
              <a:gd name="connsiteY73" fmla="*/ 408178 h 707770"/>
              <a:gd name="connsiteX74" fmla="*/ 922655 w 1886838"/>
              <a:gd name="connsiteY74" fmla="*/ 351028 h 707770"/>
              <a:gd name="connsiteX75" fmla="*/ 892429 w 1886838"/>
              <a:gd name="connsiteY75" fmla="*/ 293878 h 707770"/>
              <a:gd name="connsiteX76" fmla="*/ 862394 w 1886838"/>
              <a:gd name="connsiteY76" fmla="*/ 351028 h 707770"/>
              <a:gd name="connsiteX77" fmla="*/ 892429 w 1886838"/>
              <a:gd name="connsiteY77" fmla="*/ 408178 h 707770"/>
              <a:gd name="connsiteX78" fmla="*/ 1056577 w 1886838"/>
              <a:gd name="connsiteY78" fmla="*/ 298831 h 707770"/>
              <a:gd name="connsiteX79" fmla="*/ 1020890 w 1886838"/>
              <a:gd name="connsiteY79" fmla="*/ 298831 h 707770"/>
              <a:gd name="connsiteX80" fmla="*/ 1020890 w 1886838"/>
              <a:gd name="connsiteY80" fmla="*/ 269304 h 707770"/>
              <a:gd name="connsiteX81" fmla="*/ 1130681 w 1886838"/>
              <a:gd name="connsiteY81" fmla="*/ 269304 h 707770"/>
              <a:gd name="connsiteX82" fmla="*/ 1130681 w 1886838"/>
              <a:gd name="connsiteY82" fmla="*/ 298831 h 707770"/>
              <a:gd name="connsiteX83" fmla="*/ 1095312 w 1886838"/>
              <a:gd name="connsiteY83" fmla="*/ 298831 h 707770"/>
              <a:gd name="connsiteX84" fmla="*/ 1095312 w 1886838"/>
              <a:gd name="connsiteY84" fmla="*/ 433007 h 707770"/>
              <a:gd name="connsiteX85" fmla="*/ 1056577 w 1886838"/>
              <a:gd name="connsiteY85" fmla="*/ 433007 h 707770"/>
              <a:gd name="connsiteX86" fmla="*/ 1218375 w 1886838"/>
              <a:gd name="connsiteY86" fmla="*/ 364998 h 707770"/>
              <a:gd name="connsiteX87" fmla="*/ 1178497 w 1886838"/>
              <a:gd name="connsiteY87" fmla="*/ 364998 h 707770"/>
              <a:gd name="connsiteX88" fmla="*/ 1178497 w 1886838"/>
              <a:gd name="connsiteY88" fmla="*/ 433007 h 707770"/>
              <a:gd name="connsiteX89" fmla="*/ 1140016 w 1886838"/>
              <a:gd name="connsiteY89" fmla="*/ 433007 h 707770"/>
              <a:gd name="connsiteX90" fmla="*/ 1140016 w 1886838"/>
              <a:gd name="connsiteY90" fmla="*/ 269304 h 707770"/>
              <a:gd name="connsiteX91" fmla="*/ 1178497 w 1886838"/>
              <a:gd name="connsiteY91" fmla="*/ 269304 h 707770"/>
              <a:gd name="connsiteX92" fmla="*/ 1178497 w 1886838"/>
              <a:gd name="connsiteY92" fmla="*/ 334518 h 707770"/>
              <a:gd name="connsiteX93" fmla="*/ 1218375 w 1886838"/>
              <a:gd name="connsiteY93" fmla="*/ 334518 h 707770"/>
              <a:gd name="connsiteX94" fmla="*/ 1218375 w 1886838"/>
              <a:gd name="connsiteY94" fmla="*/ 269304 h 707770"/>
              <a:gd name="connsiteX95" fmla="*/ 1256792 w 1886838"/>
              <a:gd name="connsiteY95" fmla="*/ 269304 h 707770"/>
              <a:gd name="connsiteX96" fmla="*/ 1256792 w 1886838"/>
              <a:gd name="connsiteY96" fmla="*/ 433007 h 707770"/>
              <a:gd name="connsiteX97" fmla="*/ 1218375 w 1886838"/>
              <a:gd name="connsiteY97" fmla="*/ 433007 h 707770"/>
              <a:gd name="connsiteX98" fmla="*/ 1279398 w 1886838"/>
              <a:gd name="connsiteY98" fmla="*/ 269304 h 707770"/>
              <a:gd name="connsiteX99" fmla="*/ 1374077 w 1886838"/>
              <a:gd name="connsiteY99" fmla="*/ 269304 h 707770"/>
              <a:gd name="connsiteX100" fmla="*/ 1374077 w 1886838"/>
              <a:gd name="connsiteY100" fmla="*/ 297879 h 707770"/>
              <a:gd name="connsiteX101" fmla="*/ 1316927 w 1886838"/>
              <a:gd name="connsiteY101" fmla="*/ 297879 h 707770"/>
              <a:gd name="connsiteX102" fmla="*/ 1316927 w 1886838"/>
              <a:gd name="connsiteY102" fmla="*/ 334518 h 707770"/>
              <a:gd name="connsiteX103" fmla="*/ 1371600 w 1886838"/>
              <a:gd name="connsiteY103" fmla="*/ 334518 h 707770"/>
              <a:gd name="connsiteX104" fmla="*/ 1371600 w 1886838"/>
              <a:gd name="connsiteY104" fmla="*/ 363093 h 707770"/>
              <a:gd name="connsiteX105" fmla="*/ 1316927 w 1886838"/>
              <a:gd name="connsiteY105" fmla="*/ 363093 h 707770"/>
              <a:gd name="connsiteX106" fmla="*/ 1316927 w 1886838"/>
              <a:gd name="connsiteY106" fmla="*/ 404368 h 707770"/>
              <a:gd name="connsiteX107" fmla="*/ 1377188 w 1886838"/>
              <a:gd name="connsiteY107" fmla="*/ 404368 h 707770"/>
              <a:gd name="connsiteX108" fmla="*/ 1377188 w 1886838"/>
              <a:gd name="connsiteY108" fmla="*/ 433007 h 707770"/>
              <a:gd name="connsiteX109" fmla="*/ 1279652 w 1886838"/>
              <a:gd name="connsiteY109" fmla="*/ 433007 h 707770"/>
              <a:gd name="connsiteX110" fmla="*/ 1834261 w 1886838"/>
              <a:gd name="connsiteY110" fmla="*/ 311976 h 707770"/>
              <a:gd name="connsiteX111" fmla="*/ 1886839 w 1886838"/>
              <a:gd name="connsiteY111" fmla="*/ 352044 h 707770"/>
              <a:gd name="connsiteX112" fmla="*/ 1886839 w 1886838"/>
              <a:gd name="connsiteY112" fmla="*/ 301816 h 707770"/>
              <a:gd name="connsiteX113" fmla="*/ 1856105 w 1886838"/>
              <a:gd name="connsiteY113" fmla="*/ 294132 h 707770"/>
              <a:gd name="connsiteX114" fmla="*/ 1834515 w 1886838"/>
              <a:gd name="connsiteY114" fmla="*/ 311976 h 707770"/>
              <a:gd name="connsiteX115" fmla="*/ 1841564 w 1886838"/>
              <a:gd name="connsiteY115" fmla="*/ 435801 h 707770"/>
              <a:gd name="connsiteX116" fmla="*/ 1797114 w 1886838"/>
              <a:gd name="connsiteY116" fmla="*/ 429006 h 707770"/>
              <a:gd name="connsiteX117" fmla="*/ 1799273 w 1886838"/>
              <a:gd name="connsiteY117" fmla="*/ 397256 h 707770"/>
              <a:gd name="connsiteX118" fmla="*/ 1835150 w 1886838"/>
              <a:gd name="connsiteY118" fmla="*/ 407352 h 707770"/>
              <a:gd name="connsiteX119" fmla="*/ 1859090 w 1886838"/>
              <a:gd name="connsiteY119" fmla="*/ 387858 h 707770"/>
              <a:gd name="connsiteX120" fmla="*/ 1794574 w 1886838"/>
              <a:gd name="connsiteY120" fmla="*/ 313245 h 707770"/>
              <a:gd name="connsiteX121" fmla="*/ 1851343 w 1886838"/>
              <a:gd name="connsiteY121" fmla="*/ 266573 h 707770"/>
              <a:gd name="connsiteX122" fmla="*/ 1886522 w 1886838"/>
              <a:gd name="connsiteY122" fmla="*/ 271526 h 707770"/>
              <a:gd name="connsiteX123" fmla="*/ 1886522 w 1886838"/>
              <a:gd name="connsiteY123" fmla="*/ 0 h 707770"/>
              <a:gd name="connsiteX124" fmla="*/ 1442022 w 1886838"/>
              <a:gd name="connsiteY124" fmla="*/ 164211 h 707770"/>
              <a:gd name="connsiteX125" fmla="*/ 1442022 w 1886838"/>
              <a:gd name="connsiteY125" fmla="*/ 543560 h 707770"/>
              <a:gd name="connsiteX126" fmla="*/ 1886522 w 1886838"/>
              <a:gd name="connsiteY126" fmla="*/ 707771 h 707770"/>
              <a:gd name="connsiteX127" fmla="*/ 1886522 w 1886838"/>
              <a:gd name="connsiteY127" fmla="*/ 418274 h 707770"/>
              <a:gd name="connsiteX128" fmla="*/ 1841818 w 1886838"/>
              <a:gd name="connsiteY128" fmla="*/ 435801 h 707770"/>
              <a:gd name="connsiteX129" fmla="*/ 1638745 w 1886838"/>
              <a:gd name="connsiteY129" fmla="*/ 433007 h 707770"/>
              <a:gd name="connsiteX130" fmla="*/ 1593278 w 1886838"/>
              <a:gd name="connsiteY130" fmla="*/ 433007 h 707770"/>
              <a:gd name="connsiteX131" fmla="*/ 1546098 w 1886838"/>
              <a:gd name="connsiteY131" fmla="*/ 314579 h 707770"/>
              <a:gd name="connsiteX132" fmla="*/ 1545653 w 1886838"/>
              <a:gd name="connsiteY132" fmla="*/ 314579 h 707770"/>
              <a:gd name="connsiteX133" fmla="*/ 1545653 w 1886838"/>
              <a:gd name="connsiteY133" fmla="*/ 433007 h 707770"/>
              <a:gd name="connsiteX134" fmla="*/ 1511872 w 1886838"/>
              <a:gd name="connsiteY134" fmla="*/ 433007 h 707770"/>
              <a:gd name="connsiteX135" fmla="*/ 1511872 w 1886838"/>
              <a:gd name="connsiteY135" fmla="*/ 269304 h 707770"/>
              <a:gd name="connsiteX136" fmla="*/ 1556893 w 1886838"/>
              <a:gd name="connsiteY136" fmla="*/ 269304 h 707770"/>
              <a:gd name="connsiteX137" fmla="*/ 1604518 w 1886838"/>
              <a:gd name="connsiteY137" fmla="*/ 382842 h 707770"/>
              <a:gd name="connsiteX138" fmla="*/ 1604962 w 1886838"/>
              <a:gd name="connsiteY138" fmla="*/ 382842 h 707770"/>
              <a:gd name="connsiteX139" fmla="*/ 1604962 w 1886838"/>
              <a:gd name="connsiteY139" fmla="*/ 269304 h 707770"/>
              <a:gd name="connsiteX140" fmla="*/ 1638745 w 1886838"/>
              <a:gd name="connsiteY140" fmla="*/ 269304 h 707770"/>
              <a:gd name="connsiteX141" fmla="*/ 1778000 w 1886838"/>
              <a:gd name="connsiteY141" fmla="*/ 433007 h 707770"/>
              <a:gd name="connsiteX142" fmla="*/ 1739519 w 1886838"/>
              <a:gd name="connsiteY142" fmla="*/ 433007 h 707770"/>
              <a:gd name="connsiteX143" fmla="*/ 1739519 w 1886838"/>
              <a:gd name="connsiteY143" fmla="*/ 364998 h 707770"/>
              <a:gd name="connsiteX144" fmla="*/ 1699641 w 1886838"/>
              <a:gd name="connsiteY144" fmla="*/ 364998 h 707770"/>
              <a:gd name="connsiteX145" fmla="*/ 1699641 w 1886838"/>
              <a:gd name="connsiteY145" fmla="*/ 433007 h 707770"/>
              <a:gd name="connsiteX146" fmla="*/ 1661160 w 1886838"/>
              <a:gd name="connsiteY146" fmla="*/ 433007 h 707770"/>
              <a:gd name="connsiteX147" fmla="*/ 1661160 w 1886838"/>
              <a:gd name="connsiteY147" fmla="*/ 269304 h 707770"/>
              <a:gd name="connsiteX148" fmla="*/ 1699641 w 1886838"/>
              <a:gd name="connsiteY148" fmla="*/ 269304 h 707770"/>
              <a:gd name="connsiteX149" fmla="*/ 1699641 w 1886838"/>
              <a:gd name="connsiteY149" fmla="*/ 334518 h 707770"/>
              <a:gd name="connsiteX150" fmla="*/ 1739519 w 1886838"/>
              <a:gd name="connsiteY150" fmla="*/ 334518 h 707770"/>
              <a:gd name="connsiteX151" fmla="*/ 1739519 w 1886838"/>
              <a:gd name="connsiteY151" fmla="*/ 269304 h 707770"/>
              <a:gd name="connsiteX152" fmla="*/ 1778000 w 1886838"/>
              <a:gd name="connsiteY152" fmla="*/ 269304 h 7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886838" h="707770">
                <a:moveTo>
                  <a:pt x="93853" y="302577"/>
                </a:moveTo>
                <a:cubicBezTo>
                  <a:pt x="83792" y="297463"/>
                  <a:pt x="72745" y="294582"/>
                  <a:pt x="61468" y="294132"/>
                </a:cubicBezTo>
                <a:cubicBezTo>
                  <a:pt x="48768" y="294132"/>
                  <a:pt x="39624" y="299783"/>
                  <a:pt x="39624" y="311976"/>
                </a:cubicBezTo>
                <a:cubicBezTo>
                  <a:pt x="39624" y="341757"/>
                  <a:pt x="104140" y="327914"/>
                  <a:pt x="104140" y="386080"/>
                </a:cubicBezTo>
                <a:cubicBezTo>
                  <a:pt x="104140" y="417068"/>
                  <a:pt x="79502" y="435801"/>
                  <a:pt x="46990" y="435801"/>
                </a:cubicBezTo>
                <a:cubicBezTo>
                  <a:pt x="31926" y="435656"/>
                  <a:pt x="16959" y="433369"/>
                  <a:pt x="2540" y="429006"/>
                </a:cubicBezTo>
                <a:lnTo>
                  <a:pt x="4699" y="397256"/>
                </a:lnTo>
                <a:cubicBezTo>
                  <a:pt x="16193" y="401701"/>
                  <a:pt x="26225" y="407352"/>
                  <a:pt x="40576" y="407352"/>
                </a:cubicBezTo>
                <a:cubicBezTo>
                  <a:pt x="52768" y="407352"/>
                  <a:pt x="64453" y="401002"/>
                  <a:pt x="64453" y="387858"/>
                </a:cubicBezTo>
                <a:cubicBezTo>
                  <a:pt x="64453" y="356108"/>
                  <a:pt x="0" y="371666"/>
                  <a:pt x="0" y="313245"/>
                </a:cubicBezTo>
                <a:cubicBezTo>
                  <a:pt x="0" y="308356"/>
                  <a:pt x="1842" y="266573"/>
                  <a:pt x="56769" y="266573"/>
                </a:cubicBezTo>
                <a:cubicBezTo>
                  <a:pt x="69650" y="266915"/>
                  <a:pt x="82443" y="268813"/>
                  <a:pt x="94869" y="272224"/>
                </a:cubicBezTo>
                <a:close/>
                <a:moveTo>
                  <a:pt x="142367" y="298831"/>
                </a:moveTo>
                <a:lnTo>
                  <a:pt x="106743" y="298831"/>
                </a:lnTo>
                <a:lnTo>
                  <a:pt x="106743" y="269304"/>
                </a:lnTo>
                <a:lnTo>
                  <a:pt x="216535" y="269304"/>
                </a:lnTo>
                <a:lnTo>
                  <a:pt x="216535" y="298831"/>
                </a:lnTo>
                <a:lnTo>
                  <a:pt x="180848" y="298831"/>
                </a:lnTo>
                <a:lnTo>
                  <a:pt x="180848" y="433007"/>
                </a:lnTo>
                <a:lnTo>
                  <a:pt x="142177" y="433007"/>
                </a:lnTo>
                <a:close/>
                <a:moveTo>
                  <a:pt x="225806" y="269304"/>
                </a:moveTo>
                <a:lnTo>
                  <a:pt x="320357" y="269304"/>
                </a:lnTo>
                <a:lnTo>
                  <a:pt x="320357" y="297879"/>
                </a:lnTo>
                <a:lnTo>
                  <a:pt x="262827" y="297879"/>
                </a:lnTo>
                <a:lnTo>
                  <a:pt x="262827" y="334518"/>
                </a:lnTo>
                <a:lnTo>
                  <a:pt x="317500" y="334518"/>
                </a:lnTo>
                <a:lnTo>
                  <a:pt x="317500" y="363093"/>
                </a:lnTo>
                <a:lnTo>
                  <a:pt x="262827" y="363093"/>
                </a:lnTo>
                <a:lnTo>
                  <a:pt x="262827" y="404368"/>
                </a:lnTo>
                <a:lnTo>
                  <a:pt x="323088" y="404368"/>
                </a:lnTo>
                <a:lnTo>
                  <a:pt x="323088" y="433007"/>
                </a:lnTo>
                <a:lnTo>
                  <a:pt x="225806" y="433007"/>
                </a:lnTo>
                <a:close/>
                <a:moveTo>
                  <a:pt x="340106" y="269304"/>
                </a:moveTo>
                <a:lnTo>
                  <a:pt x="392366" y="269304"/>
                </a:lnTo>
                <a:cubicBezTo>
                  <a:pt x="427355" y="269304"/>
                  <a:pt x="448437" y="285941"/>
                  <a:pt x="448437" y="321373"/>
                </a:cubicBezTo>
                <a:cubicBezTo>
                  <a:pt x="448437" y="349250"/>
                  <a:pt x="432943" y="373189"/>
                  <a:pt x="397066" y="373189"/>
                </a:cubicBezTo>
                <a:lnTo>
                  <a:pt x="378524" y="373189"/>
                </a:lnTo>
                <a:lnTo>
                  <a:pt x="378524" y="433007"/>
                </a:lnTo>
                <a:lnTo>
                  <a:pt x="340106" y="433007"/>
                </a:lnTo>
                <a:close/>
                <a:moveTo>
                  <a:pt x="389319" y="344551"/>
                </a:moveTo>
                <a:cubicBezTo>
                  <a:pt x="401320" y="344551"/>
                  <a:pt x="409956" y="336360"/>
                  <a:pt x="409956" y="321120"/>
                </a:cubicBezTo>
                <a:cubicBezTo>
                  <a:pt x="409956" y="305880"/>
                  <a:pt x="402463" y="297879"/>
                  <a:pt x="387223" y="297879"/>
                </a:cubicBezTo>
                <a:lnTo>
                  <a:pt x="377127" y="297879"/>
                </a:lnTo>
                <a:lnTo>
                  <a:pt x="377127" y="344551"/>
                </a:lnTo>
                <a:close/>
                <a:moveTo>
                  <a:pt x="515049" y="269304"/>
                </a:moveTo>
                <a:lnTo>
                  <a:pt x="553530" y="269304"/>
                </a:lnTo>
                <a:lnTo>
                  <a:pt x="553530" y="433007"/>
                </a:lnTo>
                <a:lnTo>
                  <a:pt x="515049" y="433007"/>
                </a:lnTo>
                <a:close/>
                <a:moveTo>
                  <a:pt x="575501" y="269304"/>
                </a:moveTo>
                <a:lnTo>
                  <a:pt x="620522" y="269304"/>
                </a:lnTo>
                <a:lnTo>
                  <a:pt x="668147" y="382842"/>
                </a:lnTo>
                <a:lnTo>
                  <a:pt x="668591" y="382842"/>
                </a:lnTo>
                <a:lnTo>
                  <a:pt x="668591" y="269304"/>
                </a:lnTo>
                <a:lnTo>
                  <a:pt x="702374" y="269304"/>
                </a:lnTo>
                <a:lnTo>
                  <a:pt x="702374" y="433007"/>
                </a:lnTo>
                <a:lnTo>
                  <a:pt x="656527" y="433007"/>
                </a:lnTo>
                <a:lnTo>
                  <a:pt x="609410" y="314579"/>
                </a:lnTo>
                <a:lnTo>
                  <a:pt x="608965" y="314579"/>
                </a:lnTo>
                <a:lnTo>
                  <a:pt x="608965" y="433007"/>
                </a:lnTo>
                <a:lnTo>
                  <a:pt x="575183" y="433007"/>
                </a:lnTo>
                <a:close/>
                <a:moveTo>
                  <a:pt x="746951" y="298831"/>
                </a:moveTo>
                <a:lnTo>
                  <a:pt x="711327" y="298831"/>
                </a:lnTo>
                <a:lnTo>
                  <a:pt x="711327" y="269304"/>
                </a:lnTo>
                <a:lnTo>
                  <a:pt x="821119" y="269304"/>
                </a:lnTo>
                <a:lnTo>
                  <a:pt x="821119" y="298831"/>
                </a:lnTo>
                <a:lnTo>
                  <a:pt x="785432" y="298831"/>
                </a:lnTo>
                <a:lnTo>
                  <a:pt x="785432" y="433007"/>
                </a:lnTo>
                <a:lnTo>
                  <a:pt x="746951" y="433007"/>
                </a:lnTo>
                <a:close/>
                <a:moveTo>
                  <a:pt x="892429" y="266446"/>
                </a:moveTo>
                <a:cubicBezTo>
                  <a:pt x="939546" y="266446"/>
                  <a:pt x="962279" y="303086"/>
                  <a:pt x="962279" y="351155"/>
                </a:cubicBezTo>
                <a:cubicBezTo>
                  <a:pt x="962279" y="399224"/>
                  <a:pt x="939737" y="435801"/>
                  <a:pt x="892429" y="435801"/>
                </a:cubicBezTo>
                <a:cubicBezTo>
                  <a:pt x="845122" y="435801"/>
                  <a:pt x="822960" y="399224"/>
                  <a:pt x="822960" y="351155"/>
                </a:cubicBezTo>
                <a:cubicBezTo>
                  <a:pt x="822960" y="303086"/>
                  <a:pt x="845249" y="266700"/>
                  <a:pt x="892429" y="266700"/>
                </a:cubicBezTo>
                <a:close/>
                <a:moveTo>
                  <a:pt x="892429" y="408178"/>
                </a:moveTo>
                <a:cubicBezTo>
                  <a:pt x="914654" y="408178"/>
                  <a:pt x="922655" y="382778"/>
                  <a:pt x="922655" y="351028"/>
                </a:cubicBezTo>
                <a:cubicBezTo>
                  <a:pt x="922655" y="319278"/>
                  <a:pt x="914654" y="293878"/>
                  <a:pt x="892429" y="293878"/>
                </a:cubicBezTo>
                <a:cubicBezTo>
                  <a:pt x="870204" y="293878"/>
                  <a:pt x="862394" y="319278"/>
                  <a:pt x="862394" y="351028"/>
                </a:cubicBezTo>
                <a:cubicBezTo>
                  <a:pt x="862394" y="382778"/>
                  <a:pt x="870141" y="408178"/>
                  <a:pt x="892429" y="408178"/>
                </a:cubicBezTo>
                <a:close/>
                <a:moveTo>
                  <a:pt x="1056577" y="298831"/>
                </a:moveTo>
                <a:lnTo>
                  <a:pt x="1020890" y="298831"/>
                </a:lnTo>
                <a:lnTo>
                  <a:pt x="1020890" y="269304"/>
                </a:lnTo>
                <a:lnTo>
                  <a:pt x="1130681" y="269304"/>
                </a:lnTo>
                <a:lnTo>
                  <a:pt x="1130681" y="298831"/>
                </a:lnTo>
                <a:lnTo>
                  <a:pt x="1095312" y="298831"/>
                </a:lnTo>
                <a:lnTo>
                  <a:pt x="1095312" y="433007"/>
                </a:lnTo>
                <a:lnTo>
                  <a:pt x="1056577" y="433007"/>
                </a:lnTo>
                <a:close/>
                <a:moveTo>
                  <a:pt x="1218375" y="364998"/>
                </a:moveTo>
                <a:lnTo>
                  <a:pt x="1178497" y="364998"/>
                </a:lnTo>
                <a:lnTo>
                  <a:pt x="1178497" y="433007"/>
                </a:lnTo>
                <a:lnTo>
                  <a:pt x="1140016" y="433007"/>
                </a:lnTo>
                <a:lnTo>
                  <a:pt x="1140016" y="269304"/>
                </a:lnTo>
                <a:lnTo>
                  <a:pt x="1178497" y="269304"/>
                </a:lnTo>
                <a:lnTo>
                  <a:pt x="1178497" y="334518"/>
                </a:lnTo>
                <a:lnTo>
                  <a:pt x="1218375" y="334518"/>
                </a:lnTo>
                <a:lnTo>
                  <a:pt x="1218375" y="269304"/>
                </a:lnTo>
                <a:lnTo>
                  <a:pt x="1256792" y="269304"/>
                </a:lnTo>
                <a:lnTo>
                  <a:pt x="1256792" y="433007"/>
                </a:lnTo>
                <a:lnTo>
                  <a:pt x="1218375" y="433007"/>
                </a:lnTo>
                <a:close/>
                <a:moveTo>
                  <a:pt x="1279398" y="269304"/>
                </a:moveTo>
                <a:lnTo>
                  <a:pt x="1374077" y="269304"/>
                </a:lnTo>
                <a:lnTo>
                  <a:pt x="1374077" y="297879"/>
                </a:lnTo>
                <a:lnTo>
                  <a:pt x="1316927" y="297879"/>
                </a:lnTo>
                <a:lnTo>
                  <a:pt x="1316927" y="334518"/>
                </a:lnTo>
                <a:lnTo>
                  <a:pt x="1371600" y="334518"/>
                </a:lnTo>
                <a:lnTo>
                  <a:pt x="1371600" y="363093"/>
                </a:lnTo>
                <a:lnTo>
                  <a:pt x="1316927" y="363093"/>
                </a:lnTo>
                <a:lnTo>
                  <a:pt x="1316927" y="404368"/>
                </a:lnTo>
                <a:lnTo>
                  <a:pt x="1377188" y="404368"/>
                </a:lnTo>
                <a:lnTo>
                  <a:pt x="1377188" y="433007"/>
                </a:lnTo>
                <a:lnTo>
                  <a:pt x="1279652" y="433007"/>
                </a:lnTo>
                <a:close/>
                <a:moveTo>
                  <a:pt x="1834261" y="311976"/>
                </a:moveTo>
                <a:cubicBezTo>
                  <a:pt x="1834261" y="333566"/>
                  <a:pt x="1868170" y="332232"/>
                  <a:pt x="1886839" y="352044"/>
                </a:cubicBezTo>
                <a:lnTo>
                  <a:pt x="1886839" y="301816"/>
                </a:lnTo>
                <a:cubicBezTo>
                  <a:pt x="1877232" y="297168"/>
                  <a:pt x="1866769" y="294552"/>
                  <a:pt x="1856105" y="294132"/>
                </a:cubicBezTo>
                <a:cubicBezTo>
                  <a:pt x="1843977" y="294132"/>
                  <a:pt x="1834515" y="299783"/>
                  <a:pt x="1834515" y="311976"/>
                </a:cubicBezTo>
                <a:close/>
                <a:moveTo>
                  <a:pt x="1841564" y="435801"/>
                </a:moveTo>
                <a:cubicBezTo>
                  <a:pt x="1826500" y="435656"/>
                  <a:pt x="1811533" y="433369"/>
                  <a:pt x="1797114" y="429006"/>
                </a:cubicBezTo>
                <a:lnTo>
                  <a:pt x="1799273" y="397256"/>
                </a:lnTo>
                <a:cubicBezTo>
                  <a:pt x="1810766" y="401701"/>
                  <a:pt x="1820862" y="407352"/>
                  <a:pt x="1835150" y="407352"/>
                </a:cubicBezTo>
                <a:cubicBezTo>
                  <a:pt x="1847342" y="407352"/>
                  <a:pt x="1859090" y="401002"/>
                  <a:pt x="1859090" y="387858"/>
                </a:cubicBezTo>
                <a:cubicBezTo>
                  <a:pt x="1859090" y="356108"/>
                  <a:pt x="1794574" y="371666"/>
                  <a:pt x="1794574" y="313245"/>
                </a:cubicBezTo>
                <a:cubicBezTo>
                  <a:pt x="1794574" y="308356"/>
                  <a:pt x="1796415" y="266573"/>
                  <a:pt x="1851343" y="266573"/>
                </a:cubicBezTo>
                <a:cubicBezTo>
                  <a:pt x="1863228" y="266777"/>
                  <a:pt x="1875042" y="268441"/>
                  <a:pt x="1886522" y="271526"/>
                </a:cubicBezTo>
                <a:lnTo>
                  <a:pt x="1886522" y="0"/>
                </a:lnTo>
                <a:lnTo>
                  <a:pt x="1442022" y="164211"/>
                </a:lnTo>
                <a:lnTo>
                  <a:pt x="1442022" y="543560"/>
                </a:lnTo>
                <a:lnTo>
                  <a:pt x="1886522" y="707771"/>
                </a:lnTo>
                <a:lnTo>
                  <a:pt x="1886522" y="418274"/>
                </a:lnTo>
                <a:cubicBezTo>
                  <a:pt x="1874696" y="430064"/>
                  <a:pt x="1858505" y="436412"/>
                  <a:pt x="1841818" y="435801"/>
                </a:cubicBezTo>
                <a:close/>
                <a:moveTo>
                  <a:pt x="1638745" y="433007"/>
                </a:moveTo>
                <a:lnTo>
                  <a:pt x="1593278" y="433007"/>
                </a:lnTo>
                <a:lnTo>
                  <a:pt x="1546098" y="314579"/>
                </a:lnTo>
                <a:lnTo>
                  <a:pt x="1545653" y="314579"/>
                </a:lnTo>
                <a:lnTo>
                  <a:pt x="1545653" y="433007"/>
                </a:lnTo>
                <a:lnTo>
                  <a:pt x="1511872" y="433007"/>
                </a:lnTo>
                <a:lnTo>
                  <a:pt x="1511872" y="269304"/>
                </a:lnTo>
                <a:lnTo>
                  <a:pt x="1556893" y="269304"/>
                </a:lnTo>
                <a:lnTo>
                  <a:pt x="1604518" y="382842"/>
                </a:lnTo>
                <a:lnTo>
                  <a:pt x="1604962" y="382842"/>
                </a:lnTo>
                <a:lnTo>
                  <a:pt x="1604962" y="269304"/>
                </a:lnTo>
                <a:lnTo>
                  <a:pt x="1638745" y="269304"/>
                </a:lnTo>
                <a:close/>
                <a:moveTo>
                  <a:pt x="1778000" y="433007"/>
                </a:moveTo>
                <a:lnTo>
                  <a:pt x="1739519" y="433007"/>
                </a:lnTo>
                <a:lnTo>
                  <a:pt x="1739519" y="364998"/>
                </a:lnTo>
                <a:lnTo>
                  <a:pt x="1699641" y="364998"/>
                </a:lnTo>
                <a:lnTo>
                  <a:pt x="1699641" y="433007"/>
                </a:lnTo>
                <a:lnTo>
                  <a:pt x="1661160" y="433007"/>
                </a:lnTo>
                <a:lnTo>
                  <a:pt x="1661160" y="269304"/>
                </a:lnTo>
                <a:lnTo>
                  <a:pt x="1699641" y="269304"/>
                </a:lnTo>
                <a:lnTo>
                  <a:pt x="1699641" y="334518"/>
                </a:lnTo>
                <a:lnTo>
                  <a:pt x="1739519" y="334518"/>
                </a:lnTo>
                <a:lnTo>
                  <a:pt x="1739519" y="269304"/>
                </a:lnTo>
                <a:lnTo>
                  <a:pt x="1778000" y="26930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64C317AA-74C9-C044-8A21-91D2A1D38DD8}"/>
              </a:ext>
            </a:extLst>
          </p:cNvPr>
          <p:cNvSpPr/>
          <p:nvPr userDrawn="1"/>
        </p:nvSpPr>
        <p:spPr>
          <a:xfrm>
            <a:off x="8050697" y="3533441"/>
            <a:ext cx="4176878" cy="3324559"/>
          </a:xfrm>
          <a:custGeom>
            <a:avLst/>
            <a:gdLst>
              <a:gd name="connsiteX0" fmla="*/ 3630353 w 3630353"/>
              <a:gd name="connsiteY0" fmla="*/ 0 h 2889556"/>
              <a:gd name="connsiteX1" fmla="*/ 3630353 w 3630353"/>
              <a:gd name="connsiteY1" fmla="*/ 2889556 h 2889556"/>
              <a:gd name="connsiteX2" fmla="*/ 0 w 3630353"/>
              <a:gd name="connsiteY2" fmla="*/ 2889556 h 2889556"/>
              <a:gd name="connsiteX3" fmla="*/ 0 w 3630353"/>
              <a:gd name="connsiteY3" fmla="*/ 1270045 h 288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89556">
                <a:moveTo>
                  <a:pt x="3630353" y="0"/>
                </a:moveTo>
                <a:lnTo>
                  <a:pt x="3630353" y="2889556"/>
                </a:lnTo>
                <a:lnTo>
                  <a:pt x="0" y="2889556"/>
                </a:lnTo>
                <a:lnTo>
                  <a:pt x="0" y="127004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49FBDC-7259-C340-8AFD-5A3450F1EEF3}"/>
              </a:ext>
            </a:extLst>
          </p:cNvPr>
          <p:cNvSpPr/>
          <p:nvPr userDrawn="1"/>
        </p:nvSpPr>
        <p:spPr>
          <a:xfrm>
            <a:off x="8465755" y="5416296"/>
            <a:ext cx="3586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9610CA-EBB1-4DB6-B8B4-D1BCB7A70C1B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1A15A5-98CC-40AA-94CD-E66D6C5C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492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 numCol="2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DC1F59-7E8A-4BEE-9C3B-C60CABFD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3223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1" y="2368800"/>
            <a:ext cx="4974847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575" y="2368800"/>
            <a:ext cx="4975200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58B76B1-17B6-474C-A007-5478CE63700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787A4-3709-490F-9A9B-F6093FD2591C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DDE07F-9A3E-4371-97C0-5D10A6D8008B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066CBC-017F-4480-9BC6-278757956C45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C5D0A-4A0A-481F-9789-CE7D59E5C535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0076F2-9EA4-414A-ADB2-98D043E9D75A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94A9B6-4D54-4434-8380-B5A65C4289BA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246565-8A2E-4126-9F96-F2D26FFE2B6C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8A142D-9699-455A-8C82-264205ED48E7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38DA93-1426-4696-B8CC-E3244D58444E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B70D74-B054-412B-B9C8-FEF48F28FCDD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E3F01-B262-4372-87E8-57F6A0963D36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ED591B-AE08-4723-965C-A0475EB8E286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AE7461-73BA-4AA5-A1B4-3EC465DF3207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50A8DB8-B356-4ACB-802E-ACB3842B4DA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5A2A83-7BB9-4DC1-8CF0-86FCAAF78E11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439777-0FAF-46D3-92E5-C9766132649F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C193BD6-1A5A-4E64-8E49-7DA4BC030C7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A9A42-F0C7-4F63-A27B-FF22740C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1" y="1318294"/>
            <a:ext cx="10005823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69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2" y="2368800"/>
            <a:ext cx="3081338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550" y="2368800"/>
            <a:ext cx="6492875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4E4394-0EB9-47E6-8495-F1CB6CD33D31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0F9406-0A2C-4E1A-84C3-CFBB0E7AE563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CDF917-B363-4D5F-8CE7-2223A0CCB2CD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DC4494-F919-4339-9BB1-520925A85AFE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CCB623-3483-44A5-8E58-6EFDFA98BB9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55E8A5-CFAF-47F8-9158-D74D05CA0F31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13BA02-70C6-49EC-87ED-864101EC4661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DBF44-4A9E-4322-9E9F-617F17D4BE63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5F5488-25C5-4C45-9E34-FCD846047451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3490C9-8B62-41AD-8C19-84DA6711E339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55359A-60B6-49C1-B3D2-0776CCBF8745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385F4E-A435-4E72-8C4E-D7A9B866979C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E35A4A-A0D4-4AC8-9D23-179A44C586E2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2CFC516-67C9-4BEB-8D8E-78698EE55DBC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E99A45C-C01F-47CE-AC62-03DDF1C7725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E6A34B9-49A7-4D44-94CB-910BFE6109CC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47BCB57-4BE4-4B29-93C3-BA1C84CAB7F4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388B4E4-0E6E-4FC9-9098-82C0F3D3998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F44010B-3BE1-4991-8E2E-D04F68B3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1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471BE-6AC8-407B-A964-EF51C1A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4F592-8D78-4DAF-99F6-73295C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88CEA-BB11-4CE1-AFF0-DACCB960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 rot="10800000">
            <a:off x="11019959" y="1590739"/>
            <a:ext cx="1185191" cy="2015462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5EC8CF-F782-4243-B74A-54B124B6C34B}"/>
              </a:ext>
            </a:extLst>
          </p:cNvPr>
          <p:cNvSpPr/>
          <p:nvPr userDrawn="1"/>
        </p:nvSpPr>
        <p:spPr>
          <a:xfrm rot="10800000">
            <a:off x="7298330" y="277292"/>
            <a:ext cx="3735749" cy="6595696"/>
          </a:xfrm>
          <a:custGeom>
            <a:avLst/>
            <a:gdLst>
              <a:gd name="connsiteX0" fmla="*/ 3735749 w 3735749"/>
              <a:gd name="connsiteY0" fmla="*/ 6595696 h 6595696"/>
              <a:gd name="connsiteX1" fmla="*/ 0 w 3735749"/>
              <a:gd name="connsiteY1" fmla="*/ 5288916 h 6595696"/>
              <a:gd name="connsiteX2" fmla="*/ 0 w 3735749"/>
              <a:gd name="connsiteY2" fmla="*/ 560389 h 6595696"/>
              <a:gd name="connsiteX3" fmla="*/ 1601842 w 3735749"/>
              <a:gd name="connsiteY3" fmla="*/ 0 h 6595696"/>
              <a:gd name="connsiteX4" fmla="*/ 3735749 w 3735749"/>
              <a:gd name="connsiteY4" fmla="*/ 0 h 659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5749" h="6595696">
                <a:moveTo>
                  <a:pt x="3735749" y="6595696"/>
                </a:moveTo>
                <a:lnTo>
                  <a:pt x="0" y="5288916"/>
                </a:lnTo>
                <a:lnTo>
                  <a:pt x="0" y="560389"/>
                </a:lnTo>
                <a:lnTo>
                  <a:pt x="1601842" y="0"/>
                </a:lnTo>
                <a:lnTo>
                  <a:pt x="3735749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6D8D80-6ECF-4022-9F61-B7F3F206CA40}"/>
              </a:ext>
            </a:extLst>
          </p:cNvPr>
          <p:cNvSpPr/>
          <p:nvPr/>
        </p:nvSpPr>
        <p:spPr>
          <a:xfrm>
            <a:off x="7304941" y="1579164"/>
            <a:ext cx="3735750" cy="5293825"/>
          </a:xfrm>
          <a:custGeom>
            <a:avLst/>
            <a:gdLst>
              <a:gd name="connsiteX0" fmla="*/ 3735750 w 3735750"/>
              <a:gd name="connsiteY0" fmla="*/ 0 h 5293825"/>
              <a:gd name="connsiteX1" fmla="*/ 3735750 w 3735750"/>
              <a:gd name="connsiteY1" fmla="*/ 5293825 h 5293825"/>
              <a:gd name="connsiteX2" fmla="*/ 0 w 3735750"/>
              <a:gd name="connsiteY2" fmla="*/ 5293825 h 5293825"/>
              <a:gd name="connsiteX3" fmla="*/ 0 w 3735750"/>
              <a:gd name="connsiteY3" fmla="*/ 1306917 h 52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750" h="5293825">
                <a:moveTo>
                  <a:pt x="3735750" y="0"/>
                </a:moveTo>
                <a:lnTo>
                  <a:pt x="3735750" y="5293825"/>
                </a:lnTo>
                <a:lnTo>
                  <a:pt x="0" y="5293825"/>
                </a:lnTo>
                <a:lnTo>
                  <a:pt x="0" y="1306917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B90B8C-943A-45A6-85A8-BCB3CE6613CC}"/>
              </a:ext>
            </a:extLst>
          </p:cNvPr>
          <p:cNvSpPr/>
          <p:nvPr/>
        </p:nvSpPr>
        <p:spPr>
          <a:xfrm>
            <a:off x="-2" y="1061970"/>
            <a:ext cx="8618280" cy="5799444"/>
          </a:xfrm>
          <a:custGeom>
            <a:avLst/>
            <a:gdLst>
              <a:gd name="connsiteX0" fmla="*/ 0 w 8618280"/>
              <a:gd name="connsiteY0" fmla="*/ 0 h 5799444"/>
              <a:gd name="connsiteX1" fmla="*/ 8618280 w 8618280"/>
              <a:gd name="connsiteY1" fmla="*/ 1375172 h 5799444"/>
              <a:gd name="connsiteX2" fmla="*/ 8618280 w 8618280"/>
              <a:gd name="connsiteY2" fmla="*/ 5103928 h 5799444"/>
              <a:gd name="connsiteX3" fmla="*/ 4259171 w 8618280"/>
              <a:gd name="connsiteY3" fmla="*/ 5799444 h 5799444"/>
              <a:gd name="connsiteX4" fmla="*/ 0 w 8618280"/>
              <a:gd name="connsiteY4" fmla="*/ 5799444 h 57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280" h="5799444">
                <a:moveTo>
                  <a:pt x="0" y="0"/>
                </a:moveTo>
                <a:lnTo>
                  <a:pt x="8618280" y="1375172"/>
                </a:lnTo>
                <a:lnTo>
                  <a:pt x="8618280" y="5103928"/>
                </a:lnTo>
                <a:lnTo>
                  <a:pt x="4259171" y="5799444"/>
                </a:lnTo>
                <a:lnTo>
                  <a:pt x="0" y="579944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5374" y="2962800"/>
            <a:ext cx="6138949" cy="3002428"/>
          </a:xfrm>
        </p:spPr>
        <p:txBody>
          <a:bodyPr anchor="t" anchorCtr="0"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0" indent="0"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Section divider</a:t>
            </a:r>
          </a:p>
          <a:p>
            <a:pPr lvl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554322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29" y="1828709"/>
            <a:ext cx="6138949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65137E-2AD4-4AD6-80B7-7B83F0712694}"/>
              </a:ext>
            </a:extLst>
          </p:cNvPr>
          <p:cNvSpPr/>
          <p:nvPr userDrawn="1"/>
        </p:nvSpPr>
        <p:spPr>
          <a:xfrm>
            <a:off x="8597221" y="3968444"/>
            <a:ext cx="3630353" cy="2879334"/>
          </a:xfrm>
          <a:custGeom>
            <a:avLst/>
            <a:gdLst>
              <a:gd name="connsiteX0" fmla="*/ 3630353 w 3630353"/>
              <a:gd name="connsiteY0" fmla="*/ 0 h 2879334"/>
              <a:gd name="connsiteX1" fmla="*/ 3630353 w 3630353"/>
              <a:gd name="connsiteY1" fmla="*/ 2879334 h 2879334"/>
              <a:gd name="connsiteX2" fmla="*/ 0 w 3630353"/>
              <a:gd name="connsiteY2" fmla="*/ 2879334 h 2879334"/>
              <a:gd name="connsiteX3" fmla="*/ 0 w 3630353"/>
              <a:gd name="connsiteY3" fmla="*/ 1270045 h 28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4">
                <a:moveTo>
                  <a:pt x="3630353" y="0"/>
                </a:moveTo>
                <a:lnTo>
                  <a:pt x="3630353" y="2879334"/>
                </a:lnTo>
                <a:lnTo>
                  <a:pt x="0" y="2879334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3">
            <a:extLst>
              <a:ext uri="{FF2B5EF4-FFF2-40B4-BE49-F238E27FC236}">
                <a16:creationId xmlns:a16="http://schemas.microsoft.com/office/drawing/2014/main" id="{BA6F9A20-76E2-3243-B993-57283A0885CC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accent2"/>
                </a:solidFill>
              </a:rPr>
              <a:t>stepintothenhs.nhs.uk/KS2</a:t>
            </a:r>
          </a:p>
        </p:txBody>
      </p:sp>
    </p:spTree>
    <p:extLst>
      <p:ext uri="{BB962C8B-B14F-4D97-AF65-F5344CB8AC3E}">
        <p14:creationId xmlns:p14="http://schemas.microsoft.com/office/powerpoint/2010/main" val="1289492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a;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30" y="1828709"/>
            <a:ext cx="4868296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D95094-4A5A-49BE-9FFE-65E17965B3C8}"/>
              </a:ext>
            </a:extLst>
          </p:cNvPr>
          <p:cNvSpPr/>
          <p:nvPr userDrawn="1"/>
        </p:nvSpPr>
        <p:spPr>
          <a:xfrm>
            <a:off x="8597221" y="3968444"/>
            <a:ext cx="3630353" cy="2879333"/>
          </a:xfrm>
          <a:custGeom>
            <a:avLst/>
            <a:gdLst>
              <a:gd name="connsiteX0" fmla="*/ 3630353 w 3630353"/>
              <a:gd name="connsiteY0" fmla="*/ 0 h 2879333"/>
              <a:gd name="connsiteX1" fmla="*/ 3630353 w 3630353"/>
              <a:gd name="connsiteY1" fmla="*/ 2879333 h 2879333"/>
              <a:gd name="connsiteX2" fmla="*/ 0 w 3630353"/>
              <a:gd name="connsiteY2" fmla="*/ 2879333 h 2879333"/>
              <a:gd name="connsiteX3" fmla="*/ 0 w 3630353"/>
              <a:gd name="connsiteY3" fmla="*/ 1270045 h 287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3">
                <a:moveTo>
                  <a:pt x="3630353" y="0"/>
                </a:moveTo>
                <a:lnTo>
                  <a:pt x="3630353" y="2879333"/>
                </a:lnTo>
                <a:lnTo>
                  <a:pt x="0" y="2879333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471D1E11-9531-974C-8F08-0E8E4F31B8C3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E1740-DC2B-4941-890E-9CDDC341E469}"/>
              </a:ext>
            </a:extLst>
          </p:cNvPr>
          <p:cNvSpPr/>
          <p:nvPr userDrawn="1"/>
        </p:nvSpPr>
        <p:spPr>
          <a:xfrm>
            <a:off x="322138" y="6109449"/>
            <a:ext cx="35573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267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095C-5EE4-4C1C-8CD0-D515157E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54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095C-5EE4-4C1C-8CD0-D515157E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5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087295"/>
            <a:ext cx="7442200" cy="3623689"/>
          </a:xfrm>
        </p:spPr>
        <p:txBody>
          <a:bodyPr anchor="t" anchorCtr="0"/>
          <a:lstStyle>
            <a:lvl1pPr marL="0" indent="0">
              <a:buNone/>
              <a:defRPr b="1"/>
            </a:lvl1pPr>
            <a:lvl2pPr marL="0" indent="0">
              <a:buNone/>
              <a:defRPr sz="2800"/>
            </a:lvl2pPr>
            <a:lvl3pPr marL="0" indent="0">
              <a:buNone/>
              <a:defRPr sz="240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1130935" y="1392174"/>
            <a:ext cx="1642427" cy="3436492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E9DE58-26DA-4BC1-BB78-8D442F58F50B}"/>
              </a:ext>
            </a:extLst>
          </p:cNvPr>
          <p:cNvSpPr/>
          <p:nvPr/>
        </p:nvSpPr>
        <p:spPr>
          <a:xfrm>
            <a:off x="0" y="3071241"/>
            <a:ext cx="1667446" cy="3468179"/>
          </a:xfrm>
          <a:custGeom>
            <a:avLst/>
            <a:gdLst>
              <a:gd name="connsiteX0" fmla="*/ 0 w 1667446"/>
              <a:gd name="connsiteY0" fmla="*/ 621030 h 3468179"/>
              <a:gd name="connsiteX1" fmla="*/ 0 w 1667446"/>
              <a:gd name="connsiteY1" fmla="*/ 2847213 h 3468179"/>
              <a:gd name="connsiteX2" fmla="*/ 1667447 w 1667446"/>
              <a:gd name="connsiteY2" fmla="*/ 3468179 h 3468179"/>
              <a:gd name="connsiteX3" fmla="*/ 1667447 w 1667446"/>
              <a:gd name="connsiteY3" fmla="*/ 0 h 3468179"/>
              <a:gd name="connsiteX4" fmla="*/ 0 w 1667446"/>
              <a:gd name="connsiteY4" fmla="*/ 621030 h 34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446" h="3468179">
                <a:moveTo>
                  <a:pt x="0" y="621030"/>
                </a:moveTo>
                <a:lnTo>
                  <a:pt x="0" y="2847213"/>
                </a:lnTo>
                <a:lnTo>
                  <a:pt x="1667447" y="3468179"/>
                </a:lnTo>
                <a:lnTo>
                  <a:pt x="1667447" y="0"/>
                </a:lnTo>
                <a:lnTo>
                  <a:pt x="0" y="62103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D23654-E37C-4EC1-87D1-6B6A725C4067}"/>
              </a:ext>
            </a:extLst>
          </p:cNvPr>
          <p:cNvSpPr/>
          <p:nvPr/>
        </p:nvSpPr>
        <p:spPr>
          <a:xfrm>
            <a:off x="11387772" y="1917700"/>
            <a:ext cx="804227" cy="1307782"/>
          </a:xfrm>
          <a:custGeom>
            <a:avLst/>
            <a:gdLst>
              <a:gd name="connsiteX0" fmla="*/ 0 w 804227"/>
              <a:gd name="connsiteY0" fmla="*/ 1307783 h 1307782"/>
              <a:gd name="connsiteX1" fmla="*/ 804228 w 804227"/>
              <a:gd name="connsiteY1" fmla="*/ 992314 h 1307782"/>
              <a:gd name="connsiteX2" fmla="*/ 804228 w 804227"/>
              <a:gd name="connsiteY2" fmla="*/ 315468 h 1307782"/>
              <a:gd name="connsiteX3" fmla="*/ 0 w 804227"/>
              <a:gd name="connsiteY3" fmla="*/ 0 h 1307782"/>
              <a:gd name="connsiteX4" fmla="*/ 0 w 804227"/>
              <a:gd name="connsiteY4" fmla="*/ 1307783 h 1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27" h="1307782">
                <a:moveTo>
                  <a:pt x="0" y="1307783"/>
                </a:moveTo>
                <a:lnTo>
                  <a:pt x="804228" y="992314"/>
                </a:lnTo>
                <a:lnTo>
                  <a:pt x="804228" y="315468"/>
                </a:lnTo>
                <a:lnTo>
                  <a:pt x="0" y="0"/>
                </a:lnTo>
                <a:lnTo>
                  <a:pt x="0" y="130778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2461BF-80C5-49DE-AE15-E21D3EF49C9C}"/>
              </a:ext>
            </a:extLst>
          </p:cNvPr>
          <p:cNvSpPr/>
          <p:nvPr/>
        </p:nvSpPr>
        <p:spPr>
          <a:xfrm>
            <a:off x="11555412" y="4674044"/>
            <a:ext cx="636587" cy="1358455"/>
          </a:xfrm>
          <a:custGeom>
            <a:avLst/>
            <a:gdLst>
              <a:gd name="connsiteX0" fmla="*/ 0 w 636587"/>
              <a:gd name="connsiteY0" fmla="*/ 1358456 h 1358455"/>
              <a:gd name="connsiteX1" fmla="*/ 636588 w 636587"/>
              <a:gd name="connsiteY1" fmla="*/ 1099185 h 1358455"/>
              <a:gd name="connsiteX2" fmla="*/ 636588 w 636587"/>
              <a:gd name="connsiteY2" fmla="*/ 259271 h 1358455"/>
              <a:gd name="connsiteX3" fmla="*/ 0 w 636587"/>
              <a:gd name="connsiteY3" fmla="*/ 0 h 1358455"/>
              <a:gd name="connsiteX4" fmla="*/ 0 w 636587"/>
              <a:gd name="connsiteY4" fmla="*/ 1358456 h 13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87" h="1358455">
                <a:moveTo>
                  <a:pt x="0" y="1358456"/>
                </a:moveTo>
                <a:lnTo>
                  <a:pt x="636588" y="1099185"/>
                </a:lnTo>
                <a:lnTo>
                  <a:pt x="636588" y="259271"/>
                </a:lnTo>
                <a:lnTo>
                  <a:pt x="0" y="0"/>
                </a:lnTo>
                <a:lnTo>
                  <a:pt x="0" y="135845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913C1B-D3E7-4873-812C-A0FB18C40EB4}"/>
              </a:ext>
            </a:extLst>
          </p:cNvPr>
          <p:cNvSpPr/>
          <p:nvPr/>
        </p:nvSpPr>
        <p:spPr>
          <a:xfrm>
            <a:off x="0" y="1041400"/>
            <a:ext cx="2773362" cy="4866385"/>
          </a:xfrm>
          <a:custGeom>
            <a:avLst/>
            <a:gdLst>
              <a:gd name="connsiteX0" fmla="*/ 0 w 2773362"/>
              <a:gd name="connsiteY0" fmla="*/ 4866386 h 4866385"/>
              <a:gd name="connsiteX1" fmla="*/ 2773363 w 2773362"/>
              <a:gd name="connsiteY1" fmla="*/ 3833559 h 4866385"/>
              <a:gd name="connsiteX2" fmla="*/ 2773363 w 2773362"/>
              <a:gd name="connsiteY2" fmla="*/ 1032891 h 4866385"/>
              <a:gd name="connsiteX3" fmla="*/ 0 w 2773362"/>
              <a:gd name="connsiteY3" fmla="*/ 0 h 4866385"/>
              <a:gd name="connsiteX4" fmla="*/ 0 w 2773362"/>
              <a:gd name="connsiteY4" fmla="*/ 4866386 h 48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62" h="4866385">
                <a:moveTo>
                  <a:pt x="0" y="4866386"/>
                </a:moveTo>
                <a:lnTo>
                  <a:pt x="2773363" y="3833559"/>
                </a:lnTo>
                <a:lnTo>
                  <a:pt x="2773363" y="1032891"/>
                </a:lnTo>
                <a:lnTo>
                  <a:pt x="0" y="0"/>
                </a:lnTo>
                <a:lnTo>
                  <a:pt x="0" y="486638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68CF03-B2C8-4FC7-8E39-C090B601E096}"/>
              </a:ext>
            </a:extLst>
          </p:cNvPr>
          <p:cNvSpPr/>
          <p:nvPr/>
        </p:nvSpPr>
        <p:spPr>
          <a:xfrm>
            <a:off x="10918825" y="3543744"/>
            <a:ext cx="866838" cy="1474089"/>
          </a:xfrm>
          <a:custGeom>
            <a:avLst/>
            <a:gdLst>
              <a:gd name="connsiteX0" fmla="*/ 866839 w 866838"/>
              <a:gd name="connsiteY0" fmla="*/ 355600 h 1474089"/>
              <a:gd name="connsiteX1" fmla="*/ 0 w 866838"/>
              <a:gd name="connsiteY1" fmla="*/ 0 h 1474089"/>
              <a:gd name="connsiteX2" fmla="*/ 0 w 866838"/>
              <a:gd name="connsiteY2" fmla="*/ 1474089 h 1474089"/>
              <a:gd name="connsiteX3" fmla="*/ 866839 w 866838"/>
              <a:gd name="connsiteY3" fmla="*/ 1118489 h 1474089"/>
              <a:gd name="connsiteX4" fmla="*/ 866839 w 866838"/>
              <a:gd name="connsiteY4" fmla="*/ 355600 h 14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838" h="1474089">
                <a:moveTo>
                  <a:pt x="866839" y="355600"/>
                </a:moveTo>
                <a:lnTo>
                  <a:pt x="0" y="0"/>
                </a:lnTo>
                <a:lnTo>
                  <a:pt x="0" y="1474089"/>
                </a:lnTo>
                <a:lnTo>
                  <a:pt x="866839" y="1118489"/>
                </a:lnTo>
                <a:lnTo>
                  <a:pt x="866839" y="35560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079F03-015D-49D2-881B-C4564F55EFAC}"/>
              </a:ext>
            </a:extLst>
          </p:cNvPr>
          <p:cNvSpPr/>
          <p:nvPr/>
        </p:nvSpPr>
        <p:spPr>
          <a:xfrm>
            <a:off x="10918825" y="3594671"/>
            <a:ext cx="1273175" cy="2165095"/>
          </a:xfrm>
          <a:custGeom>
            <a:avLst/>
            <a:gdLst>
              <a:gd name="connsiteX0" fmla="*/ 0 w 1273175"/>
              <a:gd name="connsiteY0" fmla="*/ 522288 h 2165095"/>
              <a:gd name="connsiteX1" fmla="*/ 0 w 1273175"/>
              <a:gd name="connsiteY1" fmla="*/ 1642808 h 2165095"/>
              <a:gd name="connsiteX2" fmla="*/ 1273175 w 1273175"/>
              <a:gd name="connsiteY2" fmla="*/ 2165096 h 2165095"/>
              <a:gd name="connsiteX3" fmla="*/ 1273175 w 1273175"/>
              <a:gd name="connsiteY3" fmla="*/ 0 h 2165095"/>
              <a:gd name="connsiteX4" fmla="*/ 0 w 1273175"/>
              <a:gd name="connsiteY4" fmla="*/ 522288 h 21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75" h="2165095">
                <a:moveTo>
                  <a:pt x="0" y="522288"/>
                </a:moveTo>
                <a:lnTo>
                  <a:pt x="0" y="1642808"/>
                </a:lnTo>
                <a:lnTo>
                  <a:pt x="1273175" y="2165096"/>
                </a:lnTo>
                <a:lnTo>
                  <a:pt x="1273175" y="0"/>
                </a:lnTo>
                <a:lnTo>
                  <a:pt x="0" y="522288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1069446" y="2535110"/>
            <a:ext cx="565531" cy="961707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B17251-0D0C-4619-A2D0-4EAE0270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4"/>
            <a:ext cx="7721409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8675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464F42-9FE2-4309-A1EB-E190A66BEEF6}"/>
              </a:ext>
            </a:extLst>
          </p:cNvPr>
          <p:cNvSpPr/>
          <p:nvPr/>
        </p:nvSpPr>
        <p:spPr>
          <a:xfrm>
            <a:off x="4038409" y="5661723"/>
            <a:ext cx="1199451" cy="1108646"/>
          </a:xfrm>
          <a:custGeom>
            <a:avLst/>
            <a:gdLst>
              <a:gd name="connsiteX0" fmla="*/ 0 w 1199451"/>
              <a:gd name="connsiteY0" fmla="*/ 782066 h 1108646"/>
              <a:gd name="connsiteX1" fmla="*/ 1199452 w 1199451"/>
              <a:gd name="connsiteY1" fmla="*/ 1108646 h 1108646"/>
              <a:gd name="connsiteX2" fmla="*/ 1199452 w 1199451"/>
              <a:gd name="connsiteY2" fmla="*/ 0 h 1108646"/>
              <a:gd name="connsiteX3" fmla="*/ 0 w 1199451"/>
              <a:gd name="connsiteY3" fmla="*/ 326580 h 1108646"/>
              <a:gd name="connsiteX4" fmla="*/ 0 w 1199451"/>
              <a:gd name="connsiteY4" fmla="*/ 782066 h 11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1108646">
                <a:moveTo>
                  <a:pt x="0" y="782066"/>
                </a:moveTo>
                <a:lnTo>
                  <a:pt x="1199452" y="1108646"/>
                </a:lnTo>
                <a:lnTo>
                  <a:pt x="1199452" y="0"/>
                </a:lnTo>
                <a:lnTo>
                  <a:pt x="0" y="326580"/>
                </a:lnTo>
                <a:lnTo>
                  <a:pt x="0" y="7820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1974971-F7E4-4CDA-9D00-2063E37342DE}"/>
              </a:ext>
            </a:extLst>
          </p:cNvPr>
          <p:cNvSpPr/>
          <p:nvPr userDrawn="1"/>
        </p:nvSpPr>
        <p:spPr>
          <a:xfrm>
            <a:off x="0" y="3084957"/>
            <a:ext cx="2645600" cy="3546601"/>
          </a:xfrm>
          <a:custGeom>
            <a:avLst/>
            <a:gdLst>
              <a:gd name="connsiteX0" fmla="*/ 0 w 2645600"/>
              <a:gd name="connsiteY0" fmla="*/ 3546602 h 3546601"/>
              <a:gd name="connsiteX1" fmla="*/ 2645601 w 2645600"/>
              <a:gd name="connsiteY1" fmla="*/ 2561336 h 3546601"/>
              <a:gd name="connsiteX2" fmla="*/ 2645601 w 2645600"/>
              <a:gd name="connsiteY2" fmla="*/ 985266 h 3546601"/>
              <a:gd name="connsiteX3" fmla="*/ 0 w 2645600"/>
              <a:gd name="connsiteY3" fmla="*/ 0 h 3546601"/>
              <a:gd name="connsiteX4" fmla="*/ 0 w 2645600"/>
              <a:gd name="connsiteY4" fmla="*/ 3546602 h 3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600" h="3546601">
                <a:moveTo>
                  <a:pt x="0" y="3546602"/>
                </a:moveTo>
                <a:lnTo>
                  <a:pt x="2645601" y="2561336"/>
                </a:lnTo>
                <a:lnTo>
                  <a:pt x="2645601" y="985266"/>
                </a:lnTo>
                <a:lnTo>
                  <a:pt x="0" y="0"/>
                </a:lnTo>
                <a:lnTo>
                  <a:pt x="0" y="3546602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CEB0B0E-4A11-4034-9788-40BFC5561856}"/>
              </a:ext>
            </a:extLst>
          </p:cNvPr>
          <p:cNvSpPr/>
          <p:nvPr/>
        </p:nvSpPr>
        <p:spPr>
          <a:xfrm>
            <a:off x="2793554" y="5697156"/>
            <a:ext cx="2444306" cy="1160843"/>
          </a:xfrm>
          <a:custGeom>
            <a:avLst/>
            <a:gdLst>
              <a:gd name="connsiteX0" fmla="*/ 0 w 2148966"/>
              <a:gd name="connsiteY0" fmla="*/ 1160844 h 1160843"/>
              <a:gd name="connsiteX1" fmla="*/ 2148967 w 2148966"/>
              <a:gd name="connsiteY1" fmla="*/ 1160844 h 1160843"/>
              <a:gd name="connsiteX2" fmla="*/ 2148967 w 2148966"/>
              <a:gd name="connsiteY2" fmla="*/ 458279 h 1160843"/>
              <a:gd name="connsiteX3" fmla="*/ 0 w 2148966"/>
              <a:gd name="connsiteY3" fmla="*/ 0 h 1160843"/>
              <a:gd name="connsiteX4" fmla="*/ 0 w 2148966"/>
              <a:gd name="connsiteY4" fmla="*/ 1160844 h 116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6" h="1160843">
                <a:moveTo>
                  <a:pt x="0" y="1160844"/>
                </a:moveTo>
                <a:lnTo>
                  <a:pt x="2148967" y="1160844"/>
                </a:lnTo>
                <a:lnTo>
                  <a:pt x="2148967" y="458279"/>
                </a:lnTo>
                <a:lnTo>
                  <a:pt x="0" y="0"/>
                </a:lnTo>
                <a:lnTo>
                  <a:pt x="0" y="1160844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3051F9-4AFC-4C18-97C8-9D1D9552DCC2}"/>
              </a:ext>
            </a:extLst>
          </p:cNvPr>
          <p:cNvSpPr/>
          <p:nvPr userDrawn="1"/>
        </p:nvSpPr>
        <p:spPr>
          <a:xfrm>
            <a:off x="7296340" y="5678995"/>
            <a:ext cx="955865" cy="901191"/>
          </a:xfrm>
          <a:custGeom>
            <a:avLst/>
            <a:gdLst>
              <a:gd name="connsiteX0" fmla="*/ 0 w 955865"/>
              <a:gd name="connsiteY0" fmla="*/ 635698 h 901191"/>
              <a:gd name="connsiteX1" fmla="*/ 955866 w 955865"/>
              <a:gd name="connsiteY1" fmla="*/ 901192 h 901191"/>
              <a:gd name="connsiteX2" fmla="*/ 955866 w 955865"/>
              <a:gd name="connsiteY2" fmla="*/ 0 h 901191"/>
              <a:gd name="connsiteX3" fmla="*/ 0 w 955865"/>
              <a:gd name="connsiteY3" fmla="*/ 265430 h 901191"/>
              <a:gd name="connsiteX4" fmla="*/ 0 w 955865"/>
              <a:gd name="connsiteY4" fmla="*/ 635698 h 9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901191">
                <a:moveTo>
                  <a:pt x="0" y="635698"/>
                </a:moveTo>
                <a:lnTo>
                  <a:pt x="955866" y="901192"/>
                </a:lnTo>
                <a:lnTo>
                  <a:pt x="955866" y="0"/>
                </a:lnTo>
                <a:lnTo>
                  <a:pt x="0" y="265430"/>
                </a:lnTo>
                <a:lnTo>
                  <a:pt x="0" y="63569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A9FEBC-5263-4298-9C1D-15AEFBE661B5}"/>
              </a:ext>
            </a:extLst>
          </p:cNvPr>
          <p:cNvSpPr/>
          <p:nvPr userDrawn="1"/>
        </p:nvSpPr>
        <p:spPr>
          <a:xfrm>
            <a:off x="5237860" y="5660834"/>
            <a:ext cx="3014345" cy="1197165"/>
          </a:xfrm>
          <a:custGeom>
            <a:avLst/>
            <a:gdLst>
              <a:gd name="connsiteX0" fmla="*/ 0 w 3014345"/>
              <a:gd name="connsiteY0" fmla="*/ 1197166 h 1197165"/>
              <a:gd name="connsiteX1" fmla="*/ 3014346 w 3014345"/>
              <a:gd name="connsiteY1" fmla="*/ 1197166 h 1197165"/>
              <a:gd name="connsiteX2" fmla="*/ 3014346 w 3014345"/>
              <a:gd name="connsiteY2" fmla="*/ 413068 h 1197165"/>
              <a:gd name="connsiteX3" fmla="*/ 0 w 3014345"/>
              <a:gd name="connsiteY3" fmla="*/ 0 h 1197165"/>
              <a:gd name="connsiteX4" fmla="*/ 0 w 3014345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1197165">
                <a:moveTo>
                  <a:pt x="0" y="1197166"/>
                </a:moveTo>
                <a:lnTo>
                  <a:pt x="3014346" y="1197166"/>
                </a:lnTo>
                <a:lnTo>
                  <a:pt x="3014346" y="413068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EACC13-FF35-4029-8D72-7392D9F67B45}"/>
              </a:ext>
            </a:extLst>
          </p:cNvPr>
          <p:cNvSpPr/>
          <p:nvPr userDrawn="1"/>
        </p:nvSpPr>
        <p:spPr>
          <a:xfrm>
            <a:off x="11324590" y="6177470"/>
            <a:ext cx="867409" cy="680529"/>
          </a:xfrm>
          <a:custGeom>
            <a:avLst/>
            <a:gdLst>
              <a:gd name="connsiteX0" fmla="*/ 0 w 867409"/>
              <a:gd name="connsiteY0" fmla="*/ 298831 h 680529"/>
              <a:gd name="connsiteX1" fmla="*/ 0 w 867409"/>
              <a:gd name="connsiteY1" fmla="*/ 680529 h 680529"/>
              <a:gd name="connsiteX2" fmla="*/ 867410 w 867409"/>
              <a:gd name="connsiteY2" fmla="*/ 680529 h 680529"/>
              <a:gd name="connsiteX3" fmla="*/ 867410 w 867409"/>
              <a:gd name="connsiteY3" fmla="*/ 0 h 680529"/>
              <a:gd name="connsiteX4" fmla="*/ 0 w 867409"/>
              <a:gd name="connsiteY4" fmla="*/ 298831 h 68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09" h="680529">
                <a:moveTo>
                  <a:pt x="0" y="298831"/>
                </a:moveTo>
                <a:lnTo>
                  <a:pt x="0" y="680529"/>
                </a:lnTo>
                <a:lnTo>
                  <a:pt x="867410" y="680529"/>
                </a:lnTo>
                <a:lnTo>
                  <a:pt x="867410" y="0"/>
                </a:lnTo>
                <a:lnTo>
                  <a:pt x="0" y="298831"/>
                </a:lnTo>
                <a:close/>
              </a:path>
            </a:pathLst>
          </a:custGeom>
          <a:solidFill>
            <a:srgbClr val="78BE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1A0C20-F052-4EE4-BE16-9FDF406C4031}"/>
              </a:ext>
            </a:extLst>
          </p:cNvPr>
          <p:cNvSpPr/>
          <p:nvPr userDrawn="1"/>
        </p:nvSpPr>
        <p:spPr>
          <a:xfrm>
            <a:off x="8252206" y="5679059"/>
            <a:ext cx="1361058" cy="1178940"/>
          </a:xfrm>
          <a:custGeom>
            <a:avLst/>
            <a:gdLst>
              <a:gd name="connsiteX0" fmla="*/ 0 w 1361058"/>
              <a:gd name="connsiteY0" fmla="*/ 1178941 h 1178940"/>
              <a:gd name="connsiteX1" fmla="*/ 1361059 w 1361058"/>
              <a:gd name="connsiteY1" fmla="*/ 1178941 h 1178940"/>
              <a:gd name="connsiteX2" fmla="*/ 1361059 w 1361058"/>
              <a:gd name="connsiteY2" fmla="*/ 403225 h 1178940"/>
              <a:gd name="connsiteX3" fmla="*/ 0 w 1361058"/>
              <a:gd name="connsiteY3" fmla="*/ 0 h 1178940"/>
              <a:gd name="connsiteX4" fmla="*/ 0 w 1361058"/>
              <a:gd name="connsiteY4" fmla="*/ 1178941 h 11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1178940">
                <a:moveTo>
                  <a:pt x="0" y="1178941"/>
                </a:moveTo>
                <a:lnTo>
                  <a:pt x="1361059" y="1178941"/>
                </a:lnTo>
                <a:lnTo>
                  <a:pt x="1361059" y="403225"/>
                </a:lnTo>
                <a:lnTo>
                  <a:pt x="0" y="0"/>
                </a:lnTo>
                <a:lnTo>
                  <a:pt x="0" y="117894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6173F1-3280-4067-96AE-E6C3C0AB27CB}"/>
              </a:ext>
            </a:extLst>
          </p:cNvPr>
          <p:cNvSpPr/>
          <p:nvPr userDrawn="1"/>
        </p:nvSpPr>
        <p:spPr>
          <a:xfrm>
            <a:off x="11644248" y="5721667"/>
            <a:ext cx="547751" cy="1136332"/>
          </a:xfrm>
          <a:custGeom>
            <a:avLst/>
            <a:gdLst>
              <a:gd name="connsiteX0" fmla="*/ 0 w 547751"/>
              <a:gd name="connsiteY0" fmla="*/ 1136333 h 1136332"/>
              <a:gd name="connsiteX1" fmla="*/ 547751 w 547751"/>
              <a:gd name="connsiteY1" fmla="*/ 1136333 h 1136332"/>
              <a:gd name="connsiteX2" fmla="*/ 547751 w 547751"/>
              <a:gd name="connsiteY2" fmla="*/ 289687 h 1136332"/>
              <a:gd name="connsiteX3" fmla="*/ 0 w 547751"/>
              <a:gd name="connsiteY3" fmla="*/ 0 h 1136332"/>
              <a:gd name="connsiteX4" fmla="*/ 0 w 547751"/>
              <a:gd name="connsiteY4" fmla="*/ 1136333 h 113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751" h="1136332">
                <a:moveTo>
                  <a:pt x="0" y="1136333"/>
                </a:moveTo>
                <a:lnTo>
                  <a:pt x="547751" y="1136333"/>
                </a:lnTo>
                <a:lnTo>
                  <a:pt x="547751" y="289687"/>
                </a:lnTo>
                <a:lnTo>
                  <a:pt x="0" y="0"/>
                </a:lnTo>
                <a:lnTo>
                  <a:pt x="0" y="11363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7026CCF-3BA7-4846-81C7-FB8C0CABE202}"/>
              </a:ext>
            </a:extLst>
          </p:cNvPr>
          <p:cNvSpPr/>
          <p:nvPr userDrawn="1"/>
        </p:nvSpPr>
        <p:spPr>
          <a:xfrm>
            <a:off x="8517699" y="6085840"/>
            <a:ext cx="1095311" cy="772159"/>
          </a:xfrm>
          <a:custGeom>
            <a:avLst/>
            <a:gdLst>
              <a:gd name="connsiteX0" fmla="*/ 0 w 1095311"/>
              <a:gd name="connsiteY0" fmla="*/ 289941 h 772159"/>
              <a:gd name="connsiteX1" fmla="*/ 0 w 1095311"/>
              <a:gd name="connsiteY1" fmla="*/ 772160 h 772159"/>
              <a:gd name="connsiteX2" fmla="*/ 1095312 w 1095311"/>
              <a:gd name="connsiteY2" fmla="*/ 772160 h 772159"/>
              <a:gd name="connsiteX3" fmla="*/ 1095312 w 1095311"/>
              <a:gd name="connsiteY3" fmla="*/ 0 h 772159"/>
              <a:gd name="connsiteX4" fmla="*/ 0 w 1095311"/>
              <a:gd name="connsiteY4" fmla="*/ 289941 h 7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772159">
                <a:moveTo>
                  <a:pt x="0" y="289941"/>
                </a:moveTo>
                <a:lnTo>
                  <a:pt x="0" y="772160"/>
                </a:lnTo>
                <a:lnTo>
                  <a:pt x="1095312" y="772160"/>
                </a:lnTo>
                <a:lnTo>
                  <a:pt x="1095312" y="0"/>
                </a:lnTo>
                <a:lnTo>
                  <a:pt x="0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F89F855-7825-413D-8109-0524711106A3}"/>
              </a:ext>
            </a:extLst>
          </p:cNvPr>
          <p:cNvSpPr/>
          <p:nvPr userDrawn="1"/>
        </p:nvSpPr>
        <p:spPr>
          <a:xfrm>
            <a:off x="9599294" y="6468364"/>
            <a:ext cx="982345" cy="389635"/>
          </a:xfrm>
          <a:custGeom>
            <a:avLst/>
            <a:gdLst>
              <a:gd name="connsiteX0" fmla="*/ 0 w 982345"/>
              <a:gd name="connsiteY0" fmla="*/ 290195 h 389635"/>
              <a:gd name="connsiteX1" fmla="*/ 0 w 982345"/>
              <a:gd name="connsiteY1" fmla="*/ 389636 h 389635"/>
              <a:gd name="connsiteX2" fmla="*/ 982345 w 982345"/>
              <a:gd name="connsiteY2" fmla="*/ 389636 h 389635"/>
              <a:gd name="connsiteX3" fmla="*/ 982345 w 982345"/>
              <a:gd name="connsiteY3" fmla="*/ 0 h 389635"/>
              <a:gd name="connsiteX4" fmla="*/ 0 w 982345"/>
              <a:gd name="connsiteY4" fmla="*/ 290195 h 3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45" h="389635">
                <a:moveTo>
                  <a:pt x="0" y="290195"/>
                </a:moveTo>
                <a:lnTo>
                  <a:pt x="0" y="389636"/>
                </a:lnTo>
                <a:lnTo>
                  <a:pt x="982345" y="389636"/>
                </a:lnTo>
                <a:lnTo>
                  <a:pt x="982345" y="0"/>
                </a:lnTo>
                <a:lnTo>
                  <a:pt x="0" y="29019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F552ECD-182B-42C4-BEA7-E4DA50D0A768}"/>
              </a:ext>
            </a:extLst>
          </p:cNvPr>
          <p:cNvSpPr/>
          <p:nvPr userDrawn="1"/>
        </p:nvSpPr>
        <p:spPr>
          <a:xfrm>
            <a:off x="8516366" y="6378575"/>
            <a:ext cx="1391475" cy="479425"/>
          </a:xfrm>
          <a:custGeom>
            <a:avLst/>
            <a:gdLst>
              <a:gd name="connsiteX0" fmla="*/ 0 w 1391475"/>
              <a:gd name="connsiteY0" fmla="*/ 479425 h 479425"/>
              <a:gd name="connsiteX1" fmla="*/ 1391476 w 1391475"/>
              <a:gd name="connsiteY1" fmla="*/ 479425 h 479425"/>
              <a:gd name="connsiteX2" fmla="*/ 0 w 1391475"/>
              <a:gd name="connsiteY2" fmla="*/ 0 h 479425"/>
              <a:gd name="connsiteX3" fmla="*/ 0 w 1391475"/>
              <a:gd name="connsiteY3" fmla="*/ 479425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479425">
                <a:moveTo>
                  <a:pt x="0" y="479425"/>
                </a:moveTo>
                <a:lnTo>
                  <a:pt x="1391476" y="479425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FAB92A-E6DE-4EA7-BFFE-722B92258340}"/>
              </a:ext>
            </a:extLst>
          </p:cNvPr>
          <p:cNvSpPr/>
          <p:nvPr userDrawn="1"/>
        </p:nvSpPr>
        <p:spPr>
          <a:xfrm>
            <a:off x="11152187" y="5473509"/>
            <a:ext cx="492442" cy="720471"/>
          </a:xfrm>
          <a:custGeom>
            <a:avLst/>
            <a:gdLst>
              <a:gd name="connsiteX0" fmla="*/ 492443 w 492442"/>
              <a:gd name="connsiteY0" fmla="*/ 247396 h 720471"/>
              <a:gd name="connsiteX1" fmla="*/ 0 w 492442"/>
              <a:gd name="connsiteY1" fmla="*/ 0 h 720471"/>
              <a:gd name="connsiteX2" fmla="*/ 0 w 492442"/>
              <a:gd name="connsiteY2" fmla="*/ 720471 h 720471"/>
              <a:gd name="connsiteX3" fmla="*/ 492443 w 492442"/>
              <a:gd name="connsiteY3" fmla="*/ 518033 h 720471"/>
              <a:gd name="connsiteX4" fmla="*/ 492443 w 492442"/>
              <a:gd name="connsiteY4" fmla="*/ 247396 h 7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442" h="720471">
                <a:moveTo>
                  <a:pt x="492443" y="247396"/>
                </a:moveTo>
                <a:lnTo>
                  <a:pt x="0" y="0"/>
                </a:lnTo>
                <a:lnTo>
                  <a:pt x="0" y="720471"/>
                </a:lnTo>
                <a:lnTo>
                  <a:pt x="492443" y="518033"/>
                </a:lnTo>
                <a:lnTo>
                  <a:pt x="492443" y="24739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678A19-3E42-42E0-AECA-DCA9C9C39DF0}"/>
              </a:ext>
            </a:extLst>
          </p:cNvPr>
          <p:cNvSpPr/>
          <p:nvPr userDrawn="1"/>
        </p:nvSpPr>
        <p:spPr>
          <a:xfrm>
            <a:off x="10102913" y="5724842"/>
            <a:ext cx="1540573" cy="1133157"/>
          </a:xfrm>
          <a:custGeom>
            <a:avLst/>
            <a:gdLst>
              <a:gd name="connsiteX0" fmla="*/ 0 w 1540573"/>
              <a:gd name="connsiteY0" fmla="*/ 504825 h 1133157"/>
              <a:gd name="connsiteX1" fmla="*/ 0 w 1540573"/>
              <a:gd name="connsiteY1" fmla="*/ 1133158 h 1133157"/>
              <a:gd name="connsiteX2" fmla="*/ 1540573 w 1540573"/>
              <a:gd name="connsiteY2" fmla="*/ 1133158 h 1133157"/>
              <a:gd name="connsiteX3" fmla="*/ 1540573 w 1540573"/>
              <a:gd name="connsiteY3" fmla="*/ 0 h 1133157"/>
              <a:gd name="connsiteX4" fmla="*/ 0 w 1540573"/>
              <a:gd name="connsiteY4" fmla="*/ 504825 h 11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1133157">
                <a:moveTo>
                  <a:pt x="0" y="504825"/>
                </a:moveTo>
                <a:lnTo>
                  <a:pt x="0" y="1133158"/>
                </a:lnTo>
                <a:lnTo>
                  <a:pt x="1540573" y="1133158"/>
                </a:lnTo>
                <a:lnTo>
                  <a:pt x="1540573" y="0"/>
                </a:lnTo>
                <a:lnTo>
                  <a:pt x="0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1C442F4-4135-4680-9779-EF422E551B86}"/>
              </a:ext>
            </a:extLst>
          </p:cNvPr>
          <p:cNvSpPr/>
          <p:nvPr userDrawn="1"/>
        </p:nvSpPr>
        <p:spPr>
          <a:xfrm>
            <a:off x="5237860" y="5660834"/>
            <a:ext cx="1985327" cy="1197165"/>
          </a:xfrm>
          <a:custGeom>
            <a:avLst/>
            <a:gdLst>
              <a:gd name="connsiteX0" fmla="*/ 0 w 1985327"/>
              <a:gd name="connsiteY0" fmla="*/ 1197166 h 1197165"/>
              <a:gd name="connsiteX1" fmla="*/ 1985328 w 1985327"/>
              <a:gd name="connsiteY1" fmla="*/ 1197166 h 1197165"/>
              <a:gd name="connsiteX2" fmla="*/ 1985328 w 1985327"/>
              <a:gd name="connsiteY2" fmla="*/ 954850 h 1197165"/>
              <a:gd name="connsiteX3" fmla="*/ 0 w 1985327"/>
              <a:gd name="connsiteY3" fmla="*/ 0 h 1197165"/>
              <a:gd name="connsiteX4" fmla="*/ 0 w 1985327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327" h="1197165">
                <a:moveTo>
                  <a:pt x="0" y="1197166"/>
                </a:moveTo>
                <a:lnTo>
                  <a:pt x="1985328" y="1197166"/>
                </a:lnTo>
                <a:lnTo>
                  <a:pt x="1985328" y="954850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rgbClr val="0072C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F799F2E-1F39-406C-B0F9-F2D6D2836F45}"/>
              </a:ext>
            </a:extLst>
          </p:cNvPr>
          <p:cNvSpPr/>
          <p:nvPr userDrawn="1"/>
        </p:nvSpPr>
        <p:spPr>
          <a:xfrm>
            <a:off x="6482715" y="6614858"/>
            <a:ext cx="742060" cy="243141"/>
          </a:xfrm>
          <a:custGeom>
            <a:avLst/>
            <a:gdLst>
              <a:gd name="connsiteX0" fmla="*/ 0 w 742060"/>
              <a:gd name="connsiteY0" fmla="*/ 243142 h 243141"/>
              <a:gd name="connsiteX1" fmla="*/ 742061 w 742060"/>
              <a:gd name="connsiteY1" fmla="*/ 243142 h 243141"/>
              <a:gd name="connsiteX2" fmla="*/ 742061 w 742060"/>
              <a:gd name="connsiteY2" fmla="*/ 0 h 243141"/>
              <a:gd name="connsiteX3" fmla="*/ 0 w 742060"/>
              <a:gd name="connsiteY3" fmla="*/ 243142 h 24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060" h="243141">
                <a:moveTo>
                  <a:pt x="0" y="243142"/>
                </a:moveTo>
                <a:lnTo>
                  <a:pt x="742061" y="243142"/>
                </a:lnTo>
                <a:lnTo>
                  <a:pt x="742061" y="0"/>
                </a:lnTo>
                <a:lnTo>
                  <a:pt x="0" y="24314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DC4564A8-5C90-45CB-B96A-F183F1ED81D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3536850"/>
            <a:ext cx="2793553" cy="3321149"/>
          </a:xfrm>
          <a:custGeom>
            <a:avLst/>
            <a:gdLst>
              <a:gd name="connsiteX0" fmla="*/ 3170237 w 3170237"/>
              <a:gd name="connsiteY0" fmla="*/ 0 h 3768974"/>
              <a:gd name="connsiteX1" fmla="*/ 3170237 w 3170237"/>
              <a:gd name="connsiteY1" fmla="*/ 3768974 h 3768974"/>
              <a:gd name="connsiteX2" fmla="*/ 0 w 3170237"/>
              <a:gd name="connsiteY2" fmla="*/ 3768974 h 3768974"/>
              <a:gd name="connsiteX3" fmla="*/ 0 w 3170237"/>
              <a:gd name="connsiteY3" fmla="*/ 1065017 h 376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237" h="3768974">
                <a:moveTo>
                  <a:pt x="3170237" y="0"/>
                </a:moveTo>
                <a:lnTo>
                  <a:pt x="3170237" y="3768974"/>
                </a:lnTo>
                <a:lnTo>
                  <a:pt x="0" y="3768974"/>
                </a:lnTo>
                <a:lnTo>
                  <a:pt x="0" y="106501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D558CDD-21D9-4B18-9EE9-58C6623BB79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324226" y="2144631"/>
            <a:ext cx="7442200" cy="332887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A0C9A-2245-4D3F-BEA0-B8871CAF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4"/>
            <a:ext cx="7721409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151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71875F5-98C6-4CDA-B157-04A9E66EB1EA}"/>
              </a:ext>
            </a:extLst>
          </p:cNvPr>
          <p:cNvSpPr/>
          <p:nvPr/>
        </p:nvSpPr>
        <p:spPr>
          <a:xfrm>
            <a:off x="5603684" y="5930836"/>
            <a:ext cx="848868" cy="837310"/>
          </a:xfrm>
          <a:custGeom>
            <a:avLst/>
            <a:gdLst>
              <a:gd name="connsiteX0" fmla="*/ 0 w 848868"/>
              <a:gd name="connsiteY0" fmla="*/ 601535 h 837310"/>
              <a:gd name="connsiteX1" fmla="*/ 848868 w 848868"/>
              <a:gd name="connsiteY1" fmla="*/ 837311 h 837310"/>
              <a:gd name="connsiteX2" fmla="*/ 848868 w 848868"/>
              <a:gd name="connsiteY2" fmla="*/ 0 h 837310"/>
              <a:gd name="connsiteX3" fmla="*/ 0 w 848868"/>
              <a:gd name="connsiteY3" fmla="*/ 272733 h 837310"/>
              <a:gd name="connsiteX4" fmla="*/ 0 w 848868"/>
              <a:gd name="connsiteY4" fmla="*/ 601535 h 8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68" h="837310">
                <a:moveTo>
                  <a:pt x="0" y="601535"/>
                </a:moveTo>
                <a:lnTo>
                  <a:pt x="848868" y="837311"/>
                </a:lnTo>
                <a:lnTo>
                  <a:pt x="848868" y="0"/>
                </a:lnTo>
                <a:lnTo>
                  <a:pt x="0" y="272733"/>
                </a:lnTo>
                <a:lnTo>
                  <a:pt x="0" y="60153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C110A2-DEC2-4E5A-B311-6199AD69BE9D}"/>
              </a:ext>
            </a:extLst>
          </p:cNvPr>
          <p:cNvSpPr/>
          <p:nvPr/>
        </p:nvSpPr>
        <p:spPr>
          <a:xfrm>
            <a:off x="3775836" y="5951791"/>
            <a:ext cx="2676715" cy="906208"/>
          </a:xfrm>
          <a:custGeom>
            <a:avLst/>
            <a:gdLst>
              <a:gd name="connsiteX0" fmla="*/ 0 w 2676715"/>
              <a:gd name="connsiteY0" fmla="*/ 906209 h 906208"/>
              <a:gd name="connsiteX1" fmla="*/ 2676716 w 2676715"/>
              <a:gd name="connsiteY1" fmla="*/ 906209 h 906208"/>
              <a:gd name="connsiteX2" fmla="*/ 2676716 w 2676715"/>
              <a:gd name="connsiteY2" fmla="*/ 366776 h 906208"/>
              <a:gd name="connsiteX3" fmla="*/ 0 w 2676715"/>
              <a:gd name="connsiteY3" fmla="*/ 0 h 906208"/>
              <a:gd name="connsiteX4" fmla="*/ 0 w 2676715"/>
              <a:gd name="connsiteY4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715" h="906208">
                <a:moveTo>
                  <a:pt x="0" y="906209"/>
                </a:moveTo>
                <a:lnTo>
                  <a:pt x="2676716" y="906209"/>
                </a:lnTo>
                <a:lnTo>
                  <a:pt x="2676716" y="366776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5A0DC59-3B36-4623-9D3A-AE3886D1C33B}"/>
              </a:ext>
            </a:extLst>
          </p:cNvPr>
          <p:cNvSpPr/>
          <p:nvPr/>
        </p:nvSpPr>
        <p:spPr>
          <a:xfrm>
            <a:off x="6452552" y="5930963"/>
            <a:ext cx="1208595" cy="927036"/>
          </a:xfrm>
          <a:custGeom>
            <a:avLst/>
            <a:gdLst>
              <a:gd name="connsiteX0" fmla="*/ 0 w 1208595"/>
              <a:gd name="connsiteY0" fmla="*/ 927036 h 927036"/>
              <a:gd name="connsiteX1" fmla="*/ 1208595 w 1208595"/>
              <a:gd name="connsiteY1" fmla="*/ 927036 h 927036"/>
              <a:gd name="connsiteX2" fmla="*/ 1208595 w 1208595"/>
              <a:gd name="connsiteY2" fmla="*/ 395033 h 927036"/>
              <a:gd name="connsiteX3" fmla="*/ 0 w 1208595"/>
              <a:gd name="connsiteY3" fmla="*/ 0 h 927036"/>
              <a:gd name="connsiteX4" fmla="*/ 0 w 1208595"/>
              <a:gd name="connsiteY4" fmla="*/ 927036 h 92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595" h="927036">
                <a:moveTo>
                  <a:pt x="0" y="927036"/>
                </a:moveTo>
                <a:lnTo>
                  <a:pt x="1208595" y="927036"/>
                </a:lnTo>
                <a:lnTo>
                  <a:pt x="1208595" y="395033"/>
                </a:lnTo>
                <a:lnTo>
                  <a:pt x="0" y="0"/>
                </a:lnTo>
                <a:lnTo>
                  <a:pt x="0" y="92703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579701-6847-461F-96A9-0E9DE1AE1AFD}"/>
              </a:ext>
            </a:extLst>
          </p:cNvPr>
          <p:cNvGrpSpPr/>
          <p:nvPr userDrawn="1"/>
        </p:nvGrpSpPr>
        <p:grpSpPr>
          <a:xfrm>
            <a:off x="7661147" y="5796597"/>
            <a:ext cx="4530852" cy="1066419"/>
            <a:chOff x="7661147" y="5796597"/>
            <a:chExt cx="4530852" cy="106641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750E92-D8AE-4BB2-9100-BA22BEBD9144}"/>
                </a:ext>
              </a:extLst>
            </p:cNvPr>
            <p:cNvSpPr/>
            <p:nvPr/>
          </p:nvSpPr>
          <p:spPr>
            <a:xfrm>
              <a:off x="9019730" y="5796597"/>
              <a:ext cx="3172269" cy="1066419"/>
            </a:xfrm>
            <a:custGeom>
              <a:avLst/>
              <a:gdLst>
                <a:gd name="connsiteX0" fmla="*/ 0 w 3172269"/>
                <a:gd name="connsiteY0" fmla="*/ 1066419 h 1066419"/>
                <a:gd name="connsiteX1" fmla="*/ 3172269 w 3172269"/>
                <a:gd name="connsiteY1" fmla="*/ 1061403 h 1066419"/>
                <a:gd name="connsiteX2" fmla="*/ 3172269 w 3172269"/>
                <a:gd name="connsiteY2" fmla="*/ 452057 h 1066419"/>
                <a:gd name="connsiteX3" fmla="*/ 0 w 3172269"/>
                <a:gd name="connsiteY3" fmla="*/ 0 h 1066419"/>
                <a:gd name="connsiteX4" fmla="*/ 0 w 3172269"/>
                <a:gd name="connsiteY4" fmla="*/ 1066419 h 106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269" h="1066419">
                  <a:moveTo>
                    <a:pt x="0" y="1066419"/>
                  </a:moveTo>
                  <a:lnTo>
                    <a:pt x="3172269" y="1061403"/>
                  </a:lnTo>
                  <a:lnTo>
                    <a:pt x="3172269" y="452057"/>
                  </a:lnTo>
                  <a:lnTo>
                    <a:pt x="0" y="0"/>
                  </a:lnTo>
                  <a:lnTo>
                    <a:pt x="0" y="1066419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A92AD0-1EAA-492C-9810-8C5120251A3D}"/>
                </a:ext>
              </a:extLst>
            </p:cNvPr>
            <p:cNvSpPr/>
            <p:nvPr/>
          </p:nvSpPr>
          <p:spPr>
            <a:xfrm>
              <a:off x="7661147" y="5797486"/>
              <a:ext cx="1358582" cy="1065530"/>
            </a:xfrm>
            <a:custGeom>
              <a:avLst/>
              <a:gdLst>
                <a:gd name="connsiteX0" fmla="*/ 0 w 1358582"/>
                <a:gd name="connsiteY0" fmla="*/ 532130 h 1065530"/>
                <a:gd name="connsiteX1" fmla="*/ 0 w 1358582"/>
                <a:gd name="connsiteY1" fmla="*/ 1060514 h 1065530"/>
                <a:gd name="connsiteX2" fmla="*/ 1358583 w 1358582"/>
                <a:gd name="connsiteY2" fmla="*/ 1065530 h 1065530"/>
                <a:gd name="connsiteX3" fmla="*/ 1358583 w 1358582"/>
                <a:gd name="connsiteY3" fmla="*/ 0 h 1065530"/>
                <a:gd name="connsiteX4" fmla="*/ 0 w 1358582"/>
                <a:gd name="connsiteY4" fmla="*/ 532130 h 10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82" h="1065530">
                  <a:moveTo>
                    <a:pt x="0" y="532130"/>
                  </a:moveTo>
                  <a:lnTo>
                    <a:pt x="0" y="1060514"/>
                  </a:lnTo>
                  <a:lnTo>
                    <a:pt x="1358583" y="1065530"/>
                  </a:lnTo>
                  <a:lnTo>
                    <a:pt x="1358583" y="0"/>
                  </a:lnTo>
                  <a:lnTo>
                    <a:pt x="0" y="53213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7445E53-F7C0-4ABB-9356-D7F37D69DAD1}"/>
              </a:ext>
            </a:extLst>
          </p:cNvPr>
          <p:cNvSpPr/>
          <p:nvPr/>
        </p:nvSpPr>
        <p:spPr>
          <a:xfrm>
            <a:off x="0" y="6000496"/>
            <a:ext cx="1349375" cy="857503"/>
          </a:xfrm>
          <a:custGeom>
            <a:avLst/>
            <a:gdLst>
              <a:gd name="connsiteX0" fmla="*/ 0 w 1349375"/>
              <a:gd name="connsiteY0" fmla="*/ 857504 h 857503"/>
              <a:gd name="connsiteX1" fmla="*/ 1349375 w 1349375"/>
              <a:gd name="connsiteY1" fmla="*/ 857504 h 857503"/>
              <a:gd name="connsiteX2" fmla="*/ 1349375 w 1349375"/>
              <a:gd name="connsiteY2" fmla="*/ 442214 h 857503"/>
              <a:gd name="connsiteX3" fmla="*/ 0 w 1349375"/>
              <a:gd name="connsiteY3" fmla="*/ 0 h 857503"/>
              <a:gd name="connsiteX4" fmla="*/ 0 w 1349375"/>
              <a:gd name="connsiteY4" fmla="*/ 857504 h 8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375" h="857503">
                <a:moveTo>
                  <a:pt x="0" y="857504"/>
                </a:moveTo>
                <a:lnTo>
                  <a:pt x="1349375" y="857504"/>
                </a:lnTo>
                <a:lnTo>
                  <a:pt x="1349375" y="442214"/>
                </a:lnTo>
                <a:lnTo>
                  <a:pt x="0" y="0"/>
                </a:lnTo>
                <a:lnTo>
                  <a:pt x="0" y="85750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09EF78C-F4B5-4262-BA47-751CE98CF4C2}"/>
              </a:ext>
            </a:extLst>
          </p:cNvPr>
          <p:cNvSpPr/>
          <p:nvPr/>
        </p:nvSpPr>
        <p:spPr>
          <a:xfrm>
            <a:off x="3775836" y="5951791"/>
            <a:ext cx="1739328" cy="906208"/>
          </a:xfrm>
          <a:custGeom>
            <a:avLst/>
            <a:gdLst>
              <a:gd name="connsiteX0" fmla="*/ 0 w 1739328"/>
              <a:gd name="connsiteY0" fmla="*/ 906209 h 906208"/>
              <a:gd name="connsiteX1" fmla="*/ 1739329 w 1739328"/>
              <a:gd name="connsiteY1" fmla="*/ 906209 h 906208"/>
              <a:gd name="connsiteX2" fmla="*/ 0 w 1739328"/>
              <a:gd name="connsiteY2" fmla="*/ 0 h 906208"/>
              <a:gd name="connsiteX3" fmla="*/ 0 w 1739328"/>
              <a:gd name="connsiteY3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328" h="906208">
                <a:moveTo>
                  <a:pt x="0" y="906209"/>
                </a:moveTo>
                <a:lnTo>
                  <a:pt x="1739329" y="906209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B3F950D-80EC-4253-96EB-20885AA4378E}"/>
              </a:ext>
            </a:extLst>
          </p:cNvPr>
          <p:cNvSpPr/>
          <p:nvPr/>
        </p:nvSpPr>
        <p:spPr>
          <a:xfrm>
            <a:off x="0" y="5741415"/>
            <a:ext cx="1867535" cy="1116584"/>
          </a:xfrm>
          <a:custGeom>
            <a:avLst/>
            <a:gdLst>
              <a:gd name="connsiteX0" fmla="*/ 0 w 1867535"/>
              <a:gd name="connsiteY0" fmla="*/ 729107 h 1116584"/>
              <a:gd name="connsiteX1" fmla="*/ 0 w 1867535"/>
              <a:gd name="connsiteY1" fmla="*/ 1116584 h 1116584"/>
              <a:gd name="connsiteX2" fmla="*/ 1867535 w 1867535"/>
              <a:gd name="connsiteY2" fmla="*/ 1116584 h 1116584"/>
              <a:gd name="connsiteX3" fmla="*/ 1867535 w 1867535"/>
              <a:gd name="connsiteY3" fmla="*/ 0 h 1116584"/>
              <a:gd name="connsiteX4" fmla="*/ 0 w 1867535"/>
              <a:gd name="connsiteY4" fmla="*/ 729107 h 111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535" h="1116584">
                <a:moveTo>
                  <a:pt x="0" y="729107"/>
                </a:moveTo>
                <a:lnTo>
                  <a:pt x="0" y="1116584"/>
                </a:lnTo>
                <a:lnTo>
                  <a:pt x="1867535" y="1116584"/>
                </a:lnTo>
                <a:lnTo>
                  <a:pt x="1867535" y="0"/>
                </a:lnTo>
                <a:lnTo>
                  <a:pt x="0" y="72910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87F6B52-25E8-4040-B76E-0799EB05ABA4}"/>
              </a:ext>
            </a:extLst>
          </p:cNvPr>
          <p:cNvSpPr/>
          <p:nvPr/>
        </p:nvSpPr>
        <p:spPr>
          <a:xfrm>
            <a:off x="2710688" y="5952553"/>
            <a:ext cx="1065148" cy="905446"/>
          </a:xfrm>
          <a:custGeom>
            <a:avLst/>
            <a:gdLst>
              <a:gd name="connsiteX0" fmla="*/ 0 w 1065148"/>
              <a:gd name="connsiteY0" fmla="*/ 290005 h 905446"/>
              <a:gd name="connsiteX1" fmla="*/ 0 w 1065148"/>
              <a:gd name="connsiteY1" fmla="*/ 694500 h 905446"/>
              <a:gd name="connsiteX2" fmla="*/ 774764 w 1065148"/>
              <a:gd name="connsiteY2" fmla="*/ 905447 h 905446"/>
              <a:gd name="connsiteX3" fmla="*/ 1065149 w 1065148"/>
              <a:gd name="connsiteY3" fmla="*/ 905447 h 905446"/>
              <a:gd name="connsiteX4" fmla="*/ 1065149 w 1065148"/>
              <a:gd name="connsiteY4" fmla="*/ 0 h 905446"/>
              <a:gd name="connsiteX5" fmla="*/ 0 w 1065148"/>
              <a:gd name="connsiteY5" fmla="*/ 290005 h 90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148" h="905446">
                <a:moveTo>
                  <a:pt x="0" y="290005"/>
                </a:moveTo>
                <a:lnTo>
                  <a:pt x="0" y="694500"/>
                </a:lnTo>
                <a:lnTo>
                  <a:pt x="774764" y="905447"/>
                </a:lnTo>
                <a:lnTo>
                  <a:pt x="1065149" y="905447"/>
                </a:lnTo>
                <a:lnTo>
                  <a:pt x="1065149" y="0"/>
                </a:lnTo>
                <a:lnTo>
                  <a:pt x="0" y="29000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31C9F24-594D-43A3-863F-70B57EB94C4B}"/>
              </a:ext>
            </a:extLst>
          </p:cNvPr>
          <p:cNvSpPr/>
          <p:nvPr/>
        </p:nvSpPr>
        <p:spPr>
          <a:xfrm>
            <a:off x="1867535" y="5984049"/>
            <a:ext cx="1908301" cy="873950"/>
          </a:xfrm>
          <a:custGeom>
            <a:avLst/>
            <a:gdLst>
              <a:gd name="connsiteX0" fmla="*/ 0 w 1908301"/>
              <a:gd name="connsiteY0" fmla="*/ 873951 h 873950"/>
              <a:gd name="connsiteX1" fmla="*/ 1908302 w 1908301"/>
              <a:gd name="connsiteY1" fmla="*/ 873951 h 873950"/>
              <a:gd name="connsiteX2" fmla="*/ 1908302 w 1908301"/>
              <a:gd name="connsiteY2" fmla="*/ 406908 h 873950"/>
              <a:gd name="connsiteX3" fmla="*/ 0 w 1908301"/>
              <a:gd name="connsiteY3" fmla="*/ 0 h 873950"/>
              <a:gd name="connsiteX4" fmla="*/ 0 w 1908301"/>
              <a:gd name="connsiteY4" fmla="*/ 873951 h 87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01" h="873950">
                <a:moveTo>
                  <a:pt x="0" y="873951"/>
                </a:moveTo>
                <a:lnTo>
                  <a:pt x="1908302" y="873951"/>
                </a:lnTo>
                <a:lnTo>
                  <a:pt x="1908302" y="406908"/>
                </a:lnTo>
                <a:lnTo>
                  <a:pt x="0" y="0"/>
                </a:lnTo>
                <a:lnTo>
                  <a:pt x="0" y="87395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7480E057-389A-4FA3-982E-6BB0FC63AD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9731" y="1498600"/>
            <a:ext cx="3172269" cy="5355527"/>
          </a:xfrm>
          <a:custGeom>
            <a:avLst/>
            <a:gdLst>
              <a:gd name="connsiteX0" fmla="*/ 3172269 w 3172269"/>
              <a:gd name="connsiteY0" fmla="*/ 0 h 5355527"/>
              <a:gd name="connsiteX1" fmla="*/ 3172269 w 3172269"/>
              <a:gd name="connsiteY1" fmla="*/ 5355527 h 5355527"/>
              <a:gd name="connsiteX2" fmla="*/ 0 w 3172269"/>
              <a:gd name="connsiteY2" fmla="*/ 4297998 h 5355527"/>
              <a:gd name="connsiteX3" fmla="*/ 0 w 3172269"/>
              <a:gd name="connsiteY3" fmla="*/ 1067626 h 53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2269" h="5355527">
                <a:moveTo>
                  <a:pt x="3172269" y="0"/>
                </a:moveTo>
                <a:lnTo>
                  <a:pt x="3172269" y="5355527"/>
                </a:lnTo>
                <a:lnTo>
                  <a:pt x="0" y="4297998"/>
                </a:lnTo>
                <a:lnTo>
                  <a:pt x="0" y="10676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534" y="2368800"/>
            <a:ext cx="7000239" cy="3372615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C313C-696B-4B60-8BE0-CEAA81C7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534" y="1318294"/>
            <a:ext cx="9178100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143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6A23E-D7ED-4D37-9481-B7FD7265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1" y="1318294"/>
            <a:ext cx="10285033" cy="547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75C0-DF7F-4314-A6DB-FD74F44E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79" y="2437741"/>
            <a:ext cx="10013146" cy="3739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63AD7-DF07-4D2C-B9B0-9059076E7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9327" y="6374675"/>
            <a:ext cx="2702498" cy="17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D95A-E580-47A1-A88F-327F56415B76}" type="datetimeFigureOut">
              <a:rPr lang="en-GB" smtClean="0"/>
              <a:t>02/10/2020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226E-C203-4AA2-8E36-221E95752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81751"/>
            <a:ext cx="6492875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B844-E750-4213-A071-6B2130E0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8825" y="6381751"/>
            <a:ext cx="803847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5A8344-B274-44ED-BC47-ACC481718507}"/>
              </a:ext>
            </a:extLst>
          </p:cNvPr>
          <p:cNvGrpSpPr/>
          <p:nvPr userDrawn="1"/>
        </p:nvGrpSpPr>
        <p:grpSpPr>
          <a:xfrm>
            <a:off x="476250" y="403578"/>
            <a:ext cx="1577941" cy="599540"/>
            <a:chOff x="481393" y="365315"/>
            <a:chExt cx="1742630" cy="662114"/>
          </a:xfrm>
          <a:solidFill>
            <a:srgbClr val="005EBB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3964A2-80DD-4EEA-A135-0A218E766C45}"/>
                </a:ext>
              </a:extLst>
            </p:cNvPr>
            <p:cNvSpPr/>
            <p:nvPr/>
          </p:nvSpPr>
          <p:spPr>
            <a:xfrm>
              <a:off x="481393" y="613727"/>
              <a:ext cx="97917" cy="159511"/>
            </a:xfrm>
            <a:custGeom>
              <a:avLst/>
              <a:gdLst>
                <a:gd name="connsiteX0" fmla="*/ 88202 w 97917"/>
                <a:gd name="connsiteY0" fmla="*/ 33972 h 159511"/>
                <a:gd name="connsiteX1" fmla="*/ 57721 w 97917"/>
                <a:gd name="connsiteY1" fmla="*/ 26035 h 159511"/>
                <a:gd name="connsiteX2" fmla="*/ 37148 w 97917"/>
                <a:gd name="connsiteY2" fmla="*/ 42799 h 159511"/>
                <a:gd name="connsiteX3" fmla="*/ 97917 w 97917"/>
                <a:gd name="connsiteY3" fmla="*/ 112649 h 159511"/>
                <a:gd name="connsiteX4" fmla="*/ 44006 w 97917"/>
                <a:gd name="connsiteY4" fmla="*/ 159512 h 159511"/>
                <a:gd name="connsiteX5" fmla="*/ 2476 w 97917"/>
                <a:gd name="connsiteY5" fmla="*/ 153162 h 159511"/>
                <a:gd name="connsiteX6" fmla="*/ 4445 w 97917"/>
                <a:gd name="connsiteY6" fmla="*/ 123127 h 159511"/>
                <a:gd name="connsiteX7" fmla="*/ 38227 w 97917"/>
                <a:gd name="connsiteY7" fmla="*/ 132588 h 159511"/>
                <a:gd name="connsiteX8" fmla="*/ 60770 w 97917"/>
                <a:gd name="connsiteY8" fmla="*/ 114300 h 159511"/>
                <a:gd name="connsiteX9" fmla="*/ 0 w 97917"/>
                <a:gd name="connsiteY9" fmla="*/ 44006 h 159511"/>
                <a:gd name="connsiteX10" fmla="*/ 53531 w 97917"/>
                <a:gd name="connsiteY10" fmla="*/ 0 h 159511"/>
                <a:gd name="connsiteX11" fmla="*/ 89725 w 97917"/>
                <a:gd name="connsiteY11" fmla="*/ 5334 h 15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7" h="159511">
                  <a:moveTo>
                    <a:pt x="88202" y="33972"/>
                  </a:moveTo>
                  <a:cubicBezTo>
                    <a:pt x="78738" y="29145"/>
                    <a:pt x="68337" y="26436"/>
                    <a:pt x="57721" y="26035"/>
                  </a:cubicBezTo>
                  <a:cubicBezTo>
                    <a:pt x="45974" y="26035"/>
                    <a:pt x="37148" y="31306"/>
                    <a:pt x="37148" y="42799"/>
                  </a:cubicBezTo>
                  <a:cubicBezTo>
                    <a:pt x="37148" y="70866"/>
                    <a:pt x="97917" y="57849"/>
                    <a:pt x="97917" y="112649"/>
                  </a:cubicBezTo>
                  <a:cubicBezTo>
                    <a:pt x="97917" y="141859"/>
                    <a:pt x="74740" y="159512"/>
                    <a:pt x="44006" y="159512"/>
                  </a:cubicBezTo>
                  <a:cubicBezTo>
                    <a:pt x="29932" y="159373"/>
                    <a:pt x="15949" y="157235"/>
                    <a:pt x="2476" y="153162"/>
                  </a:cubicBezTo>
                  <a:lnTo>
                    <a:pt x="4445" y="123127"/>
                  </a:lnTo>
                  <a:cubicBezTo>
                    <a:pt x="15240" y="127317"/>
                    <a:pt x="24765" y="132588"/>
                    <a:pt x="38227" y="132588"/>
                  </a:cubicBezTo>
                  <a:cubicBezTo>
                    <a:pt x="49784" y="132588"/>
                    <a:pt x="60770" y="126873"/>
                    <a:pt x="60770" y="114300"/>
                  </a:cubicBezTo>
                  <a:cubicBezTo>
                    <a:pt x="60770" y="84455"/>
                    <a:pt x="0" y="98996"/>
                    <a:pt x="0" y="44006"/>
                  </a:cubicBezTo>
                  <a:cubicBezTo>
                    <a:pt x="0" y="39370"/>
                    <a:pt x="1778" y="0"/>
                    <a:pt x="53531" y="0"/>
                  </a:cubicBezTo>
                  <a:cubicBezTo>
                    <a:pt x="65769" y="278"/>
                    <a:pt x="77927" y="2069"/>
                    <a:pt x="89725" y="533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622AE8-4FF5-4553-AFF3-88E7D945AA8E}"/>
                </a:ext>
              </a:extLst>
            </p:cNvPr>
            <p:cNvSpPr/>
            <p:nvPr/>
          </p:nvSpPr>
          <p:spPr>
            <a:xfrm>
              <a:off x="581787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BE4EA4D-740F-405C-85E8-0F7FBD6BAB79}"/>
                </a:ext>
              </a:extLst>
            </p:cNvPr>
            <p:cNvSpPr/>
            <p:nvPr/>
          </p:nvSpPr>
          <p:spPr>
            <a:xfrm>
              <a:off x="695579" y="616584"/>
              <a:ext cx="91757" cy="154241"/>
            </a:xfrm>
            <a:custGeom>
              <a:avLst/>
              <a:gdLst>
                <a:gd name="connsiteX0" fmla="*/ 0 w 91757"/>
                <a:gd name="connsiteY0" fmla="*/ 0 h 154241"/>
                <a:gd name="connsiteX1" fmla="*/ 89090 w 91757"/>
                <a:gd name="connsiteY1" fmla="*/ 0 h 154241"/>
                <a:gd name="connsiteX2" fmla="*/ 89090 w 91757"/>
                <a:gd name="connsiteY2" fmla="*/ 26924 h 154241"/>
                <a:gd name="connsiteX3" fmla="*/ 34925 w 91757"/>
                <a:gd name="connsiteY3" fmla="*/ 26924 h 154241"/>
                <a:gd name="connsiteX4" fmla="*/ 34925 w 91757"/>
                <a:gd name="connsiteY4" fmla="*/ 61468 h 154241"/>
                <a:gd name="connsiteX5" fmla="*/ 86424 w 91757"/>
                <a:gd name="connsiteY5" fmla="*/ 61468 h 154241"/>
                <a:gd name="connsiteX6" fmla="*/ 86424 w 91757"/>
                <a:gd name="connsiteY6" fmla="*/ 88392 h 154241"/>
                <a:gd name="connsiteX7" fmla="*/ 34925 w 91757"/>
                <a:gd name="connsiteY7" fmla="*/ 88392 h 154241"/>
                <a:gd name="connsiteX8" fmla="*/ 34925 w 91757"/>
                <a:gd name="connsiteY8" fmla="*/ 127318 h 154241"/>
                <a:gd name="connsiteX9" fmla="*/ 91757 w 91757"/>
                <a:gd name="connsiteY9" fmla="*/ 127318 h 154241"/>
                <a:gd name="connsiteX10" fmla="*/ 91757 w 91757"/>
                <a:gd name="connsiteY10" fmla="*/ 154242 h 154241"/>
                <a:gd name="connsiteX11" fmla="*/ 0 w 91757"/>
                <a:gd name="connsiteY11" fmla="*/ 154242 h 154241"/>
                <a:gd name="connsiteX12" fmla="*/ 0 w 91757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57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4" y="61468"/>
                  </a:lnTo>
                  <a:lnTo>
                    <a:pt x="86424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757" y="127318"/>
                  </a:lnTo>
                  <a:lnTo>
                    <a:pt x="91757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B319EA-A902-415D-AC25-4A1C89E13D06}"/>
                </a:ext>
              </a:extLst>
            </p:cNvPr>
            <p:cNvSpPr/>
            <p:nvPr/>
          </p:nvSpPr>
          <p:spPr>
            <a:xfrm>
              <a:off x="801433" y="616584"/>
              <a:ext cx="102107" cy="154241"/>
            </a:xfrm>
            <a:custGeom>
              <a:avLst/>
              <a:gdLst>
                <a:gd name="connsiteX0" fmla="*/ 36258 w 102107"/>
                <a:gd name="connsiteY0" fmla="*/ 154242 h 154241"/>
                <a:gd name="connsiteX1" fmla="*/ 36258 w 102107"/>
                <a:gd name="connsiteY1" fmla="*/ 97917 h 154241"/>
                <a:gd name="connsiteX2" fmla="*/ 53721 w 102107"/>
                <a:gd name="connsiteY2" fmla="*/ 97917 h 154241"/>
                <a:gd name="connsiteX3" fmla="*/ 102108 w 102107"/>
                <a:gd name="connsiteY3" fmla="*/ 49086 h 154241"/>
                <a:gd name="connsiteX4" fmla="*/ 49276 w 102107"/>
                <a:gd name="connsiteY4" fmla="*/ 0 h 154241"/>
                <a:gd name="connsiteX5" fmla="*/ 0 w 102107"/>
                <a:gd name="connsiteY5" fmla="*/ 0 h 154241"/>
                <a:gd name="connsiteX6" fmla="*/ 0 w 102107"/>
                <a:gd name="connsiteY6" fmla="*/ 154242 h 154241"/>
                <a:gd name="connsiteX7" fmla="*/ 34925 w 102107"/>
                <a:gd name="connsiteY7" fmla="*/ 27242 h 154241"/>
                <a:gd name="connsiteX8" fmla="*/ 44386 w 102107"/>
                <a:gd name="connsiteY8" fmla="*/ 27242 h 154241"/>
                <a:gd name="connsiteX9" fmla="*/ 65850 w 102107"/>
                <a:gd name="connsiteY9" fmla="*/ 49149 h 154241"/>
                <a:gd name="connsiteX10" fmla="*/ 46419 w 102107"/>
                <a:gd name="connsiteY10" fmla="*/ 71247 h 154241"/>
                <a:gd name="connsiteX11" fmla="*/ 34925 w 102107"/>
                <a:gd name="connsiteY11" fmla="*/ 71247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07" h="154241">
                  <a:moveTo>
                    <a:pt x="36258" y="154242"/>
                  </a:moveTo>
                  <a:lnTo>
                    <a:pt x="36258" y="97917"/>
                  </a:lnTo>
                  <a:lnTo>
                    <a:pt x="53721" y="97917"/>
                  </a:lnTo>
                  <a:cubicBezTo>
                    <a:pt x="87503" y="97917"/>
                    <a:pt x="102108" y="75375"/>
                    <a:pt x="102108" y="49086"/>
                  </a:cubicBezTo>
                  <a:cubicBezTo>
                    <a:pt x="102108" y="15685"/>
                    <a:pt x="82233" y="0"/>
                    <a:pt x="49276" y="0"/>
                  </a:cubicBezTo>
                  <a:lnTo>
                    <a:pt x="0" y="0"/>
                  </a:lnTo>
                  <a:lnTo>
                    <a:pt x="0" y="154242"/>
                  </a:lnTo>
                  <a:close/>
                  <a:moveTo>
                    <a:pt x="34925" y="27242"/>
                  </a:moveTo>
                  <a:lnTo>
                    <a:pt x="44386" y="27242"/>
                  </a:lnTo>
                  <a:cubicBezTo>
                    <a:pt x="58801" y="27242"/>
                    <a:pt x="65850" y="33592"/>
                    <a:pt x="65850" y="49149"/>
                  </a:cubicBezTo>
                  <a:cubicBezTo>
                    <a:pt x="65850" y="64707"/>
                    <a:pt x="57658" y="71247"/>
                    <a:pt x="46419" y="71247"/>
                  </a:cubicBezTo>
                  <a:lnTo>
                    <a:pt x="34925" y="7124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7982201-3042-487B-B380-7D618D81A5EA}"/>
                </a:ext>
              </a:extLst>
            </p:cNvPr>
            <p:cNvSpPr/>
            <p:nvPr/>
          </p:nvSpPr>
          <p:spPr>
            <a:xfrm>
              <a:off x="949769" y="616585"/>
              <a:ext cx="36258" cy="154304"/>
            </a:xfrm>
            <a:custGeom>
              <a:avLst/>
              <a:gdLst>
                <a:gd name="connsiteX0" fmla="*/ 0 w 36258"/>
                <a:gd name="connsiteY0" fmla="*/ 0 h 154304"/>
                <a:gd name="connsiteX1" fmla="*/ 36259 w 36258"/>
                <a:gd name="connsiteY1" fmla="*/ 0 h 154304"/>
                <a:gd name="connsiteX2" fmla="*/ 36259 w 36258"/>
                <a:gd name="connsiteY2" fmla="*/ 154305 h 154304"/>
                <a:gd name="connsiteX3" fmla="*/ 0 w 3625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58" h="154304">
                  <a:moveTo>
                    <a:pt x="0" y="0"/>
                  </a:moveTo>
                  <a:lnTo>
                    <a:pt x="36259" y="0"/>
                  </a:lnTo>
                  <a:lnTo>
                    <a:pt x="36259" y="154305"/>
                  </a:lnTo>
                  <a:lnTo>
                    <a:pt x="0" y="15430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6973CEE-FC92-4B6C-9D0E-FE6A2065ABDE}"/>
                </a:ext>
              </a:extLst>
            </p:cNvPr>
            <p:cNvSpPr/>
            <p:nvPr/>
          </p:nvSpPr>
          <p:spPr>
            <a:xfrm>
              <a:off x="1009840" y="616584"/>
              <a:ext cx="119570" cy="154241"/>
            </a:xfrm>
            <a:custGeom>
              <a:avLst/>
              <a:gdLst>
                <a:gd name="connsiteX0" fmla="*/ 0 w 119570"/>
                <a:gd name="connsiteY0" fmla="*/ 0 h 154241"/>
                <a:gd name="connsiteX1" fmla="*/ 42418 w 119570"/>
                <a:gd name="connsiteY1" fmla="*/ 0 h 154241"/>
                <a:gd name="connsiteX2" fmla="*/ 87313 w 119570"/>
                <a:gd name="connsiteY2" fmla="*/ 106934 h 154241"/>
                <a:gd name="connsiteX3" fmla="*/ 87757 w 119570"/>
                <a:gd name="connsiteY3" fmla="*/ 106934 h 154241"/>
                <a:gd name="connsiteX4" fmla="*/ 87757 w 119570"/>
                <a:gd name="connsiteY4" fmla="*/ 0 h 154241"/>
                <a:gd name="connsiteX5" fmla="*/ 119571 w 119570"/>
                <a:gd name="connsiteY5" fmla="*/ 0 h 154241"/>
                <a:gd name="connsiteX6" fmla="*/ 119571 w 119570"/>
                <a:gd name="connsiteY6" fmla="*/ 154242 h 154241"/>
                <a:gd name="connsiteX7" fmla="*/ 76708 w 119570"/>
                <a:gd name="connsiteY7" fmla="*/ 154242 h 154241"/>
                <a:gd name="connsiteX8" fmla="*/ 32258 w 119570"/>
                <a:gd name="connsiteY8" fmla="*/ 42672 h 154241"/>
                <a:gd name="connsiteX9" fmla="*/ 31813 w 119570"/>
                <a:gd name="connsiteY9" fmla="*/ 42672 h 154241"/>
                <a:gd name="connsiteX10" fmla="*/ 31813 w 119570"/>
                <a:gd name="connsiteY10" fmla="*/ 154242 h 154241"/>
                <a:gd name="connsiteX11" fmla="*/ 0 w 119570"/>
                <a:gd name="connsiteY11" fmla="*/ 154242 h 154241"/>
                <a:gd name="connsiteX12" fmla="*/ 0 w 119570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70" h="154241">
                  <a:moveTo>
                    <a:pt x="0" y="0"/>
                  </a:moveTo>
                  <a:lnTo>
                    <a:pt x="42418" y="0"/>
                  </a:lnTo>
                  <a:lnTo>
                    <a:pt x="87313" y="106934"/>
                  </a:lnTo>
                  <a:lnTo>
                    <a:pt x="87757" y="106934"/>
                  </a:lnTo>
                  <a:lnTo>
                    <a:pt x="87757" y="0"/>
                  </a:lnTo>
                  <a:lnTo>
                    <a:pt x="119571" y="0"/>
                  </a:lnTo>
                  <a:lnTo>
                    <a:pt x="119571" y="154242"/>
                  </a:lnTo>
                  <a:lnTo>
                    <a:pt x="76708" y="154242"/>
                  </a:lnTo>
                  <a:lnTo>
                    <a:pt x="32258" y="42672"/>
                  </a:lnTo>
                  <a:lnTo>
                    <a:pt x="31813" y="42672"/>
                  </a:lnTo>
                  <a:lnTo>
                    <a:pt x="31813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78D8DA-8BA2-4641-8ABD-918E84151EA7}"/>
                </a:ext>
              </a:extLst>
            </p:cNvPr>
            <p:cNvSpPr/>
            <p:nvPr/>
          </p:nvSpPr>
          <p:spPr>
            <a:xfrm>
              <a:off x="1139825" y="616584"/>
              <a:ext cx="103441" cy="154241"/>
            </a:xfrm>
            <a:custGeom>
              <a:avLst/>
              <a:gdLst>
                <a:gd name="connsiteX0" fmla="*/ 33591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1 w 103441"/>
                <a:gd name="connsiteY3" fmla="*/ 0 h 154241"/>
                <a:gd name="connsiteX4" fmla="*/ 103441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1 w 103441"/>
                <a:gd name="connsiteY7" fmla="*/ 154242 h 154241"/>
                <a:gd name="connsiteX8" fmla="*/ 33591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1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1" y="0"/>
                  </a:lnTo>
                  <a:lnTo>
                    <a:pt x="103441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1" y="154242"/>
                  </a:lnTo>
                  <a:lnTo>
                    <a:pt x="33591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67135E-6669-4426-A69A-CB16E44E21CF}"/>
                </a:ext>
              </a:extLst>
            </p:cNvPr>
            <p:cNvSpPr/>
            <p:nvPr/>
          </p:nvSpPr>
          <p:spPr>
            <a:xfrm>
              <a:off x="1241869" y="613918"/>
              <a:ext cx="131063" cy="159575"/>
            </a:xfrm>
            <a:custGeom>
              <a:avLst/>
              <a:gdLst>
                <a:gd name="connsiteX0" fmla="*/ 65405 w 131063"/>
                <a:gd name="connsiteY0" fmla="*/ 159575 h 159575"/>
                <a:gd name="connsiteX1" fmla="*/ 131064 w 131063"/>
                <a:gd name="connsiteY1" fmla="*/ 79820 h 159575"/>
                <a:gd name="connsiteX2" fmla="*/ 65405 w 131063"/>
                <a:gd name="connsiteY2" fmla="*/ 0 h 159575"/>
                <a:gd name="connsiteX3" fmla="*/ 0 w 131063"/>
                <a:gd name="connsiteY3" fmla="*/ 79820 h 159575"/>
                <a:gd name="connsiteX4" fmla="*/ 65405 w 131063"/>
                <a:gd name="connsiteY4" fmla="*/ 159575 h 159575"/>
                <a:gd name="connsiteX5" fmla="*/ 65405 w 131063"/>
                <a:gd name="connsiteY5" fmla="*/ 26225 h 159575"/>
                <a:gd name="connsiteX6" fmla="*/ 93916 w 131063"/>
                <a:gd name="connsiteY6" fmla="*/ 79946 h 159575"/>
                <a:gd name="connsiteX7" fmla="*/ 65405 w 131063"/>
                <a:gd name="connsiteY7" fmla="*/ 133604 h 159575"/>
                <a:gd name="connsiteX8" fmla="*/ 37084 w 131063"/>
                <a:gd name="connsiteY8" fmla="*/ 79946 h 159575"/>
                <a:gd name="connsiteX9" fmla="*/ 65405 w 131063"/>
                <a:gd name="connsiteY9" fmla="*/ 26099 h 1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3" h="159575">
                  <a:moveTo>
                    <a:pt x="65405" y="159575"/>
                  </a:moveTo>
                  <a:cubicBezTo>
                    <a:pt x="109855" y="159575"/>
                    <a:pt x="131064" y="125095"/>
                    <a:pt x="131064" y="79820"/>
                  </a:cubicBezTo>
                  <a:cubicBezTo>
                    <a:pt x="131064" y="34544"/>
                    <a:pt x="109855" y="0"/>
                    <a:pt x="65405" y="0"/>
                  </a:cubicBezTo>
                  <a:cubicBezTo>
                    <a:pt x="20955" y="0"/>
                    <a:pt x="0" y="34481"/>
                    <a:pt x="0" y="79820"/>
                  </a:cubicBezTo>
                  <a:cubicBezTo>
                    <a:pt x="0" y="125158"/>
                    <a:pt x="20955" y="159575"/>
                    <a:pt x="65405" y="159575"/>
                  </a:cubicBezTo>
                  <a:close/>
                  <a:moveTo>
                    <a:pt x="65405" y="26225"/>
                  </a:moveTo>
                  <a:cubicBezTo>
                    <a:pt x="86423" y="26225"/>
                    <a:pt x="93916" y="50292"/>
                    <a:pt x="93916" y="79946"/>
                  </a:cubicBezTo>
                  <a:cubicBezTo>
                    <a:pt x="93916" y="109601"/>
                    <a:pt x="86423" y="133604"/>
                    <a:pt x="65405" y="133604"/>
                  </a:cubicBezTo>
                  <a:cubicBezTo>
                    <a:pt x="44386" y="133604"/>
                    <a:pt x="37084" y="109538"/>
                    <a:pt x="37084" y="79946"/>
                  </a:cubicBezTo>
                  <a:cubicBezTo>
                    <a:pt x="37084" y="50356"/>
                    <a:pt x="44386" y="26099"/>
                    <a:pt x="65405" y="2609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3C19E5-20B1-4CD4-A7C0-744857245C4F}"/>
                </a:ext>
              </a:extLst>
            </p:cNvPr>
            <p:cNvSpPr/>
            <p:nvPr/>
          </p:nvSpPr>
          <p:spPr>
            <a:xfrm>
              <a:off x="1412049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646A08-215B-44A4-BB47-5CB5455EE61E}"/>
                </a:ext>
              </a:extLst>
            </p:cNvPr>
            <p:cNvSpPr/>
            <p:nvPr/>
          </p:nvSpPr>
          <p:spPr>
            <a:xfrm>
              <a:off x="1526032" y="616584"/>
              <a:ext cx="110108" cy="154241"/>
            </a:xfrm>
            <a:custGeom>
              <a:avLst/>
              <a:gdLst>
                <a:gd name="connsiteX0" fmla="*/ 73850 w 110108"/>
                <a:gd name="connsiteY0" fmla="*/ 90170 h 154241"/>
                <a:gd name="connsiteX1" fmla="*/ 36258 w 110108"/>
                <a:gd name="connsiteY1" fmla="*/ 90170 h 154241"/>
                <a:gd name="connsiteX2" fmla="*/ 36258 w 110108"/>
                <a:gd name="connsiteY2" fmla="*/ 154242 h 154241"/>
                <a:gd name="connsiteX3" fmla="*/ 0 w 110108"/>
                <a:gd name="connsiteY3" fmla="*/ 154242 h 154241"/>
                <a:gd name="connsiteX4" fmla="*/ 0 w 110108"/>
                <a:gd name="connsiteY4" fmla="*/ 0 h 154241"/>
                <a:gd name="connsiteX5" fmla="*/ 36258 w 110108"/>
                <a:gd name="connsiteY5" fmla="*/ 0 h 154241"/>
                <a:gd name="connsiteX6" fmla="*/ 36258 w 110108"/>
                <a:gd name="connsiteY6" fmla="*/ 61404 h 154241"/>
                <a:gd name="connsiteX7" fmla="*/ 73850 w 110108"/>
                <a:gd name="connsiteY7" fmla="*/ 61404 h 154241"/>
                <a:gd name="connsiteX8" fmla="*/ 73850 w 110108"/>
                <a:gd name="connsiteY8" fmla="*/ 0 h 154241"/>
                <a:gd name="connsiteX9" fmla="*/ 110109 w 110108"/>
                <a:gd name="connsiteY9" fmla="*/ 0 h 154241"/>
                <a:gd name="connsiteX10" fmla="*/ 110109 w 110108"/>
                <a:gd name="connsiteY10" fmla="*/ 154242 h 154241"/>
                <a:gd name="connsiteX11" fmla="*/ 73850 w 110108"/>
                <a:gd name="connsiteY11" fmla="*/ 154242 h 154241"/>
                <a:gd name="connsiteX12" fmla="*/ 73850 w 110108"/>
                <a:gd name="connsiteY12" fmla="*/ 9017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108" h="154241">
                  <a:moveTo>
                    <a:pt x="73850" y="90170"/>
                  </a:moveTo>
                  <a:lnTo>
                    <a:pt x="36258" y="90170"/>
                  </a:lnTo>
                  <a:lnTo>
                    <a:pt x="36258" y="154242"/>
                  </a:lnTo>
                  <a:lnTo>
                    <a:pt x="0" y="154242"/>
                  </a:lnTo>
                  <a:lnTo>
                    <a:pt x="0" y="0"/>
                  </a:lnTo>
                  <a:lnTo>
                    <a:pt x="36258" y="0"/>
                  </a:lnTo>
                  <a:lnTo>
                    <a:pt x="36258" y="61404"/>
                  </a:lnTo>
                  <a:lnTo>
                    <a:pt x="73850" y="61404"/>
                  </a:lnTo>
                  <a:lnTo>
                    <a:pt x="73850" y="0"/>
                  </a:lnTo>
                  <a:lnTo>
                    <a:pt x="110109" y="0"/>
                  </a:lnTo>
                  <a:lnTo>
                    <a:pt x="110109" y="154242"/>
                  </a:lnTo>
                  <a:lnTo>
                    <a:pt x="73850" y="154242"/>
                  </a:lnTo>
                  <a:lnTo>
                    <a:pt x="73850" y="90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00F4EC-CE57-471F-A34E-72345A947B57}"/>
                </a:ext>
              </a:extLst>
            </p:cNvPr>
            <p:cNvSpPr/>
            <p:nvPr/>
          </p:nvSpPr>
          <p:spPr>
            <a:xfrm>
              <a:off x="1660588" y="616584"/>
              <a:ext cx="91694" cy="154241"/>
            </a:xfrm>
            <a:custGeom>
              <a:avLst/>
              <a:gdLst>
                <a:gd name="connsiteX0" fmla="*/ 0 w 91694"/>
                <a:gd name="connsiteY0" fmla="*/ 0 h 154241"/>
                <a:gd name="connsiteX1" fmla="*/ 89090 w 91694"/>
                <a:gd name="connsiteY1" fmla="*/ 0 h 154241"/>
                <a:gd name="connsiteX2" fmla="*/ 89090 w 91694"/>
                <a:gd name="connsiteY2" fmla="*/ 26924 h 154241"/>
                <a:gd name="connsiteX3" fmla="*/ 34925 w 91694"/>
                <a:gd name="connsiteY3" fmla="*/ 26924 h 154241"/>
                <a:gd name="connsiteX4" fmla="*/ 34925 w 91694"/>
                <a:gd name="connsiteY4" fmla="*/ 61468 h 154241"/>
                <a:gd name="connsiteX5" fmla="*/ 86423 w 91694"/>
                <a:gd name="connsiteY5" fmla="*/ 61468 h 154241"/>
                <a:gd name="connsiteX6" fmla="*/ 86423 w 91694"/>
                <a:gd name="connsiteY6" fmla="*/ 88392 h 154241"/>
                <a:gd name="connsiteX7" fmla="*/ 34925 w 91694"/>
                <a:gd name="connsiteY7" fmla="*/ 88392 h 154241"/>
                <a:gd name="connsiteX8" fmla="*/ 34925 w 91694"/>
                <a:gd name="connsiteY8" fmla="*/ 127318 h 154241"/>
                <a:gd name="connsiteX9" fmla="*/ 91694 w 91694"/>
                <a:gd name="connsiteY9" fmla="*/ 127318 h 154241"/>
                <a:gd name="connsiteX10" fmla="*/ 91694 w 91694"/>
                <a:gd name="connsiteY10" fmla="*/ 154242 h 154241"/>
                <a:gd name="connsiteX11" fmla="*/ 0 w 91694"/>
                <a:gd name="connsiteY11" fmla="*/ 154242 h 154241"/>
                <a:gd name="connsiteX12" fmla="*/ 0 w 91694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694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3" y="61468"/>
                  </a:lnTo>
                  <a:lnTo>
                    <a:pt x="86423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694" y="127318"/>
                  </a:lnTo>
                  <a:lnTo>
                    <a:pt x="91694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BA6FA3-DECE-4625-A17D-52155DE4CFFD}"/>
                </a:ext>
              </a:extLst>
            </p:cNvPr>
            <p:cNvSpPr/>
            <p:nvPr/>
          </p:nvSpPr>
          <p:spPr>
            <a:xfrm>
              <a:off x="2174494" y="640016"/>
              <a:ext cx="49529" cy="54546"/>
            </a:xfrm>
            <a:custGeom>
              <a:avLst/>
              <a:gdLst>
                <a:gd name="connsiteX0" fmla="*/ 0 w 49529"/>
                <a:gd name="connsiteY0" fmla="*/ 16764 h 54546"/>
                <a:gd name="connsiteX1" fmla="*/ 49530 w 49529"/>
                <a:gd name="connsiteY1" fmla="*/ 54546 h 54546"/>
                <a:gd name="connsiteX2" fmla="*/ 49530 w 49529"/>
                <a:gd name="connsiteY2" fmla="*/ 7175 h 54546"/>
                <a:gd name="connsiteX3" fmla="*/ 20574 w 49529"/>
                <a:gd name="connsiteY3" fmla="*/ 0 h 54546"/>
                <a:gd name="connsiteX4" fmla="*/ 0 w 49529"/>
                <a:gd name="connsiteY4" fmla="*/ 16764 h 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9" h="54546">
                  <a:moveTo>
                    <a:pt x="0" y="16764"/>
                  </a:moveTo>
                  <a:cubicBezTo>
                    <a:pt x="0" y="37147"/>
                    <a:pt x="31750" y="35814"/>
                    <a:pt x="49530" y="54546"/>
                  </a:cubicBezTo>
                  <a:lnTo>
                    <a:pt x="49530" y="7175"/>
                  </a:lnTo>
                  <a:cubicBezTo>
                    <a:pt x="40473" y="2820"/>
                    <a:pt x="30616" y="377"/>
                    <a:pt x="20574" y="0"/>
                  </a:cubicBezTo>
                  <a:cubicBezTo>
                    <a:pt x="8826" y="0"/>
                    <a:pt x="0" y="5271"/>
                    <a:pt x="0" y="1676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6D3085-204B-427E-B63A-1D8A09400313}"/>
                </a:ext>
              </a:extLst>
            </p:cNvPr>
            <p:cNvSpPr/>
            <p:nvPr/>
          </p:nvSpPr>
          <p:spPr>
            <a:xfrm>
              <a:off x="1804797" y="365315"/>
              <a:ext cx="419100" cy="662114"/>
            </a:xfrm>
            <a:custGeom>
              <a:avLst/>
              <a:gdLst>
                <a:gd name="connsiteX0" fmla="*/ 385953 w 419100"/>
                <a:gd name="connsiteY0" fmla="*/ 248603 h 662114"/>
                <a:gd name="connsiteX1" fmla="*/ 419100 w 419100"/>
                <a:gd name="connsiteY1" fmla="*/ 253238 h 662114"/>
                <a:gd name="connsiteX2" fmla="*/ 419100 w 419100"/>
                <a:gd name="connsiteY2" fmla="*/ 0 h 662114"/>
                <a:gd name="connsiteX3" fmla="*/ 0 w 419100"/>
                <a:gd name="connsiteY3" fmla="*/ 152400 h 662114"/>
                <a:gd name="connsiteX4" fmla="*/ 0 w 419100"/>
                <a:gd name="connsiteY4" fmla="*/ 509715 h 662114"/>
                <a:gd name="connsiteX5" fmla="*/ 419100 w 419100"/>
                <a:gd name="connsiteY5" fmla="*/ 662115 h 662114"/>
                <a:gd name="connsiteX6" fmla="*/ 419100 w 419100"/>
                <a:gd name="connsiteY6" fmla="*/ 391668 h 662114"/>
                <a:gd name="connsiteX7" fmla="*/ 376428 w 419100"/>
                <a:gd name="connsiteY7" fmla="*/ 408178 h 662114"/>
                <a:gd name="connsiteX8" fmla="*/ 334899 w 419100"/>
                <a:gd name="connsiteY8" fmla="*/ 401828 h 662114"/>
                <a:gd name="connsiteX9" fmla="*/ 336867 w 419100"/>
                <a:gd name="connsiteY9" fmla="*/ 371793 h 662114"/>
                <a:gd name="connsiteX10" fmla="*/ 370713 w 419100"/>
                <a:gd name="connsiteY10" fmla="*/ 381254 h 662114"/>
                <a:gd name="connsiteX11" fmla="*/ 393255 w 419100"/>
                <a:gd name="connsiteY11" fmla="*/ 362966 h 662114"/>
                <a:gd name="connsiteX12" fmla="*/ 332486 w 419100"/>
                <a:gd name="connsiteY12" fmla="*/ 292672 h 662114"/>
                <a:gd name="connsiteX13" fmla="*/ 385953 w 419100"/>
                <a:gd name="connsiteY13" fmla="*/ 248603 h 662114"/>
                <a:gd name="connsiteX14" fmla="*/ 178943 w 419100"/>
                <a:gd name="connsiteY14" fmla="*/ 405130 h 662114"/>
                <a:gd name="connsiteX15" fmla="*/ 136080 w 419100"/>
                <a:gd name="connsiteY15" fmla="*/ 405130 h 662114"/>
                <a:gd name="connsiteX16" fmla="*/ 91630 w 419100"/>
                <a:gd name="connsiteY16" fmla="*/ 293561 h 662114"/>
                <a:gd name="connsiteX17" fmla="*/ 91186 w 419100"/>
                <a:gd name="connsiteY17" fmla="*/ 293561 h 662114"/>
                <a:gd name="connsiteX18" fmla="*/ 91186 w 419100"/>
                <a:gd name="connsiteY18" fmla="*/ 405130 h 662114"/>
                <a:gd name="connsiteX19" fmla="*/ 59436 w 419100"/>
                <a:gd name="connsiteY19" fmla="*/ 405130 h 662114"/>
                <a:gd name="connsiteX20" fmla="*/ 59436 w 419100"/>
                <a:gd name="connsiteY20" fmla="*/ 250635 h 662114"/>
                <a:gd name="connsiteX21" fmla="*/ 101854 w 419100"/>
                <a:gd name="connsiteY21" fmla="*/ 250635 h 662114"/>
                <a:gd name="connsiteX22" fmla="*/ 146748 w 419100"/>
                <a:gd name="connsiteY22" fmla="*/ 357632 h 662114"/>
                <a:gd name="connsiteX23" fmla="*/ 147193 w 419100"/>
                <a:gd name="connsiteY23" fmla="*/ 357632 h 662114"/>
                <a:gd name="connsiteX24" fmla="*/ 147193 w 419100"/>
                <a:gd name="connsiteY24" fmla="*/ 250635 h 662114"/>
                <a:gd name="connsiteX25" fmla="*/ 178943 w 419100"/>
                <a:gd name="connsiteY25" fmla="*/ 250635 h 662114"/>
                <a:gd name="connsiteX26" fmla="*/ 316801 w 419100"/>
                <a:gd name="connsiteY26" fmla="*/ 405511 h 662114"/>
                <a:gd name="connsiteX27" fmla="*/ 280607 w 419100"/>
                <a:gd name="connsiteY27" fmla="*/ 405511 h 662114"/>
                <a:gd name="connsiteX28" fmla="*/ 280607 w 419100"/>
                <a:gd name="connsiteY28" fmla="*/ 341440 h 662114"/>
                <a:gd name="connsiteX29" fmla="*/ 243014 w 419100"/>
                <a:gd name="connsiteY29" fmla="*/ 341440 h 662114"/>
                <a:gd name="connsiteX30" fmla="*/ 243014 w 419100"/>
                <a:gd name="connsiteY30" fmla="*/ 405511 h 662114"/>
                <a:gd name="connsiteX31" fmla="*/ 206883 w 419100"/>
                <a:gd name="connsiteY31" fmla="*/ 405511 h 662114"/>
                <a:gd name="connsiteX32" fmla="*/ 206883 w 419100"/>
                <a:gd name="connsiteY32" fmla="*/ 251270 h 662114"/>
                <a:gd name="connsiteX33" fmla="*/ 243142 w 419100"/>
                <a:gd name="connsiteY33" fmla="*/ 251270 h 662114"/>
                <a:gd name="connsiteX34" fmla="*/ 243142 w 419100"/>
                <a:gd name="connsiteY34" fmla="*/ 312674 h 662114"/>
                <a:gd name="connsiteX35" fmla="*/ 280733 w 419100"/>
                <a:gd name="connsiteY35" fmla="*/ 312674 h 662114"/>
                <a:gd name="connsiteX36" fmla="*/ 280733 w 419100"/>
                <a:gd name="connsiteY36" fmla="*/ 251270 h 662114"/>
                <a:gd name="connsiteX37" fmla="*/ 316929 w 419100"/>
                <a:gd name="connsiteY37" fmla="*/ 251270 h 66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9100" h="662114">
                  <a:moveTo>
                    <a:pt x="385953" y="248603"/>
                  </a:moveTo>
                  <a:cubicBezTo>
                    <a:pt x="397152" y="248764"/>
                    <a:pt x="408287" y="250321"/>
                    <a:pt x="419100" y="253238"/>
                  </a:cubicBezTo>
                  <a:lnTo>
                    <a:pt x="419100" y="0"/>
                  </a:lnTo>
                  <a:lnTo>
                    <a:pt x="0" y="152400"/>
                  </a:lnTo>
                  <a:lnTo>
                    <a:pt x="0" y="509715"/>
                  </a:lnTo>
                  <a:lnTo>
                    <a:pt x="419100" y="662115"/>
                  </a:lnTo>
                  <a:lnTo>
                    <a:pt x="419100" y="391668"/>
                  </a:lnTo>
                  <a:cubicBezTo>
                    <a:pt x="407826" y="402920"/>
                    <a:pt x="392339" y="408912"/>
                    <a:pt x="376428" y="408178"/>
                  </a:cubicBezTo>
                  <a:cubicBezTo>
                    <a:pt x="362354" y="408039"/>
                    <a:pt x="348371" y="405901"/>
                    <a:pt x="334899" y="401828"/>
                  </a:cubicBezTo>
                  <a:lnTo>
                    <a:pt x="336867" y="371793"/>
                  </a:lnTo>
                  <a:cubicBezTo>
                    <a:pt x="347726" y="375984"/>
                    <a:pt x="357188" y="381254"/>
                    <a:pt x="370713" y="381254"/>
                  </a:cubicBezTo>
                  <a:cubicBezTo>
                    <a:pt x="382207" y="381254"/>
                    <a:pt x="393255" y="375539"/>
                    <a:pt x="393255" y="362966"/>
                  </a:cubicBezTo>
                  <a:cubicBezTo>
                    <a:pt x="393255" y="333121"/>
                    <a:pt x="332486" y="347663"/>
                    <a:pt x="332486" y="292672"/>
                  </a:cubicBezTo>
                  <a:cubicBezTo>
                    <a:pt x="332613" y="287973"/>
                    <a:pt x="334327" y="248603"/>
                    <a:pt x="385953" y="248603"/>
                  </a:cubicBezTo>
                  <a:close/>
                  <a:moveTo>
                    <a:pt x="178943" y="405130"/>
                  </a:moveTo>
                  <a:lnTo>
                    <a:pt x="136080" y="405130"/>
                  </a:lnTo>
                  <a:lnTo>
                    <a:pt x="91630" y="293561"/>
                  </a:lnTo>
                  <a:lnTo>
                    <a:pt x="91186" y="293561"/>
                  </a:lnTo>
                  <a:lnTo>
                    <a:pt x="91186" y="405130"/>
                  </a:lnTo>
                  <a:lnTo>
                    <a:pt x="59436" y="405130"/>
                  </a:lnTo>
                  <a:lnTo>
                    <a:pt x="59436" y="250635"/>
                  </a:lnTo>
                  <a:lnTo>
                    <a:pt x="101854" y="250635"/>
                  </a:lnTo>
                  <a:lnTo>
                    <a:pt x="146748" y="357632"/>
                  </a:lnTo>
                  <a:lnTo>
                    <a:pt x="147193" y="357632"/>
                  </a:lnTo>
                  <a:lnTo>
                    <a:pt x="147193" y="250635"/>
                  </a:lnTo>
                  <a:lnTo>
                    <a:pt x="178943" y="250635"/>
                  </a:lnTo>
                  <a:close/>
                  <a:moveTo>
                    <a:pt x="316801" y="405511"/>
                  </a:moveTo>
                  <a:lnTo>
                    <a:pt x="280607" y="405511"/>
                  </a:lnTo>
                  <a:lnTo>
                    <a:pt x="280607" y="341440"/>
                  </a:lnTo>
                  <a:lnTo>
                    <a:pt x="243014" y="341440"/>
                  </a:lnTo>
                  <a:lnTo>
                    <a:pt x="243014" y="405511"/>
                  </a:lnTo>
                  <a:lnTo>
                    <a:pt x="206883" y="405511"/>
                  </a:lnTo>
                  <a:lnTo>
                    <a:pt x="206883" y="251270"/>
                  </a:lnTo>
                  <a:lnTo>
                    <a:pt x="243142" y="251270"/>
                  </a:lnTo>
                  <a:lnTo>
                    <a:pt x="243142" y="312674"/>
                  </a:lnTo>
                  <a:lnTo>
                    <a:pt x="280733" y="312674"/>
                  </a:lnTo>
                  <a:lnTo>
                    <a:pt x="280733" y="251270"/>
                  </a:lnTo>
                  <a:lnTo>
                    <a:pt x="316929" y="2512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E1A5D4C-2240-4721-B1F2-EEDD29974C98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3" r:id="rId3"/>
    <p:sldLayoutId id="2147483674" r:id="rId4"/>
    <p:sldLayoutId id="2147483665" r:id="rId5"/>
    <p:sldLayoutId id="2147483669" r:id="rId6"/>
    <p:sldLayoutId id="2147483660" r:id="rId7"/>
    <p:sldLayoutId id="2147483661" r:id="rId8"/>
    <p:sldLayoutId id="2147483662" r:id="rId9"/>
    <p:sldLayoutId id="2147483666" r:id="rId10"/>
    <p:sldLayoutId id="2147483671" r:id="rId11"/>
    <p:sldLayoutId id="2147483667" r:id="rId12"/>
    <p:sldLayoutId id="2147483668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4020" userDrawn="1">
          <p15:clr>
            <a:srgbClr val="F26B43"/>
          </p15:clr>
        </p15:guide>
        <p15:guide id="3" pos="300" userDrawn="1">
          <p15:clr>
            <a:srgbClr val="F26B43"/>
          </p15:clr>
        </p15:guide>
        <p15:guide id="4" pos="802" userDrawn="1">
          <p15:clr>
            <a:srgbClr val="F26B43"/>
          </p15:clr>
        </p15:guide>
        <p15:guide id="5" pos="898" userDrawn="1">
          <p15:clr>
            <a:srgbClr val="F26B43"/>
          </p15:clr>
        </p15:guide>
        <p15:guide id="6" pos="1400" userDrawn="1">
          <p15:clr>
            <a:srgbClr val="F26B43"/>
          </p15:clr>
        </p15:guide>
        <p15:guide id="7" pos="1496" userDrawn="1">
          <p15:clr>
            <a:srgbClr val="F26B43"/>
          </p15:clr>
        </p15:guide>
        <p15:guide id="8" pos="1998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596" userDrawn="1">
          <p15:clr>
            <a:srgbClr val="F26B43"/>
          </p15:clr>
        </p15:guide>
        <p15:guide id="11" pos="2729" userDrawn="1">
          <p15:clr>
            <a:srgbClr val="F26B43"/>
          </p15:clr>
        </p15:guide>
        <p15:guide id="12" pos="3194" userDrawn="1">
          <p15:clr>
            <a:srgbClr val="F26B43"/>
          </p15:clr>
        </p15:guide>
        <p15:guide id="13" pos="3290" userDrawn="1">
          <p15:clr>
            <a:srgbClr val="F26B43"/>
          </p15:clr>
        </p15:guide>
        <p15:guide id="14" pos="3792" userDrawn="1">
          <p15:clr>
            <a:srgbClr val="F26B43"/>
          </p15:clr>
        </p15:guide>
        <p15:guide id="15" pos="3888" userDrawn="1">
          <p15:clr>
            <a:srgbClr val="F26B43"/>
          </p15:clr>
        </p15:guide>
        <p15:guide id="16" pos="4390" userDrawn="1">
          <p15:clr>
            <a:srgbClr val="F26B43"/>
          </p15:clr>
        </p15:guide>
        <p15:guide id="17" pos="4486" userDrawn="1">
          <p15:clr>
            <a:srgbClr val="F26B43"/>
          </p15:clr>
        </p15:guide>
        <p15:guide id="18" pos="4988" userDrawn="1">
          <p15:clr>
            <a:srgbClr val="F26B43"/>
          </p15:clr>
        </p15:guide>
        <p15:guide id="19" pos="5084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5682" userDrawn="1">
          <p15:clr>
            <a:srgbClr val="F26B43"/>
          </p15:clr>
        </p15:guide>
        <p15:guide id="22" pos="6184" userDrawn="1">
          <p15:clr>
            <a:srgbClr val="F26B43"/>
          </p15:clr>
        </p15:guide>
        <p15:guide id="23" pos="6280" userDrawn="1">
          <p15:clr>
            <a:srgbClr val="F26B43"/>
          </p15:clr>
        </p15:guide>
        <p15:guide id="24" pos="6782" userDrawn="1">
          <p15:clr>
            <a:srgbClr val="F26B43"/>
          </p15:clr>
        </p15:guide>
        <p15:guide id="25" pos="6878" userDrawn="1">
          <p15:clr>
            <a:srgbClr val="F26B43"/>
          </p15:clr>
        </p15:guide>
        <p15:guide id="26" pos="7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C029BCE3-060C-814B-93A7-D35BABBEF0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4" t="-393" r="10941" b="6591"/>
          <a:stretch/>
        </p:blipFill>
        <p:spPr>
          <a:xfrm>
            <a:off x="1" y="2296986"/>
            <a:ext cx="3043873" cy="45665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5CB85-BDAF-496A-B1B1-F208ADA60C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strengths and the NHS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13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1AF97-241C-4BA1-BA12-AE48F51CE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3" y="2368801"/>
            <a:ext cx="6492207" cy="140911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Show of hands</a:t>
            </a:r>
          </a:p>
          <a:p>
            <a:pPr marL="0" indent="0">
              <a:buNone/>
            </a:pPr>
            <a:r>
              <a:rPr lang="en-US" dirty="0"/>
              <a:t>Did you put a tick against this point?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A976-8DFC-4080-90FC-5A2737A7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3342" y="3716869"/>
            <a:ext cx="2445108" cy="1780674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Is there anything you think you can’t do?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13696E83-94F0-4A13-BDDA-E6ECA627FFD8}"/>
              </a:ext>
            </a:extLst>
          </p:cNvPr>
          <p:cNvSpPr/>
          <p:nvPr/>
        </p:nvSpPr>
        <p:spPr>
          <a:xfrm>
            <a:off x="3874207" y="3716869"/>
            <a:ext cx="1348668" cy="178067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DBFF3FD-EA88-4B65-909C-295D24C752B9}"/>
              </a:ext>
            </a:extLst>
          </p:cNvPr>
          <p:cNvSpPr txBox="1">
            <a:spLocks/>
          </p:cNvSpPr>
          <p:nvPr/>
        </p:nvSpPr>
        <p:spPr>
          <a:xfrm>
            <a:off x="1039813" y="3716869"/>
            <a:ext cx="2567911" cy="1780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3"/>
                </a:solidFill>
              </a:rPr>
              <a:t>I think I can do any job I want in the future if I work for it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C4CC78-A9F4-4E6F-B5E2-C5BCF7371680}"/>
              </a:ext>
            </a:extLst>
          </p:cNvPr>
          <p:cNvSpPr txBox="1">
            <a:spLocks/>
          </p:cNvSpPr>
          <p:nvPr/>
        </p:nvSpPr>
        <p:spPr>
          <a:xfrm>
            <a:off x="8168917" y="3716869"/>
            <a:ext cx="3062049" cy="1780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If so, why?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48F7036-F268-4CA4-BFFC-904A7AE3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1317625"/>
            <a:ext cx="10006012" cy="547688"/>
          </a:xfrm>
        </p:spPr>
        <p:txBody>
          <a:bodyPr/>
          <a:lstStyle/>
          <a:p>
            <a:r>
              <a:rPr lang="en-GB"/>
              <a:t>Who am 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49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10E93-02FE-4BCC-9B27-7ED1432EF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Did you really know?</a:t>
            </a:r>
          </a:p>
          <a:p>
            <a:pPr lvl="1"/>
            <a:r>
              <a:rPr lang="en-US" dirty="0"/>
              <a:t>Quiz time</a:t>
            </a:r>
          </a:p>
        </p:txBody>
      </p:sp>
    </p:spTree>
    <p:extLst>
      <p:ext uri="{BB962C8B-B14F-4D97-AF65-F5344CB8AC3E}">
        <p14:creationId xmlns:p14="http://schemas.microsoft.com/office/powerpoint/2010/main" val="97234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4594225" cy="769001"/>
          </a:xfrm>
        </p:spPr>
        <p:txBody>
          <a:bodyPr/>
          <a:lstStyle/>
          <a:p>
            <a:r>
              <a:rPr lang="en-US" sz="2800" dirty="0"/>
              <a:t>Who employs the most people in the UK? 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4E22446-69FA-4EFB-ADE9-E4EDA87BC2A6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0BEDD5F-9869-4BB9-ABD4-DD317D9F233C}"/>
              </a:ext>
            </a:extLst>
          </p:cNvPr>
          <p:cNvSpPr txBox="1">
            <a:spLocks/>
          </p:cNvSpPr>
          <p:nvPr/>
        </p:nvSpPr>
        <p:spPr>
          <a:xfrm>
            <a:off x="3324224" y="2729505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1.  McDonalds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57ADC2F-E4E8-4425-BF52-2B9A67FEF0B2}"/>
              </a:ext>
            </a:extLst>
          </p:cNvPr>
          <p:cNvSpPr txBox="1">
            <a:spLocks/>
          </p:cNvSpPr>
          <p:nvPr/>
        </p:nvSpPr>
        <p:spPr>
          <a:xfrm>
            <a:off x="6821998" y="2729505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400" dirty="0"/>
              <a:t>2. National Health Service (NHS)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5DA4E53-F4BB-4FE0-BE9D-58FB07F5F70C}"/>
              </a:ext>
            </a:extLst>
          </p:cNvPr>
          <p:cNvSpPr txBox="1">
            <a:spLocks/>
          </p:cNvSpPr>
          <p:nvPr/>
        </p:nvSpPr>
        <p:spPr>
          <a:xfrm>
            <a:off x="3324224" y="4133937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2400" b="1" dirty="0"/>
              <a:t>3. Tesco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E581BAA-3C84-4F09-8B22-11FB17E1943A}"/>
              </a:ext>
            </a:extLst>
          </p:cNvPr>
          <p:cNvSpPr txBox="1">
            <a:spLocks/>
          </p:cNvSpPr>
          <p:nvPr/>
        </p:nvSpPr>
        <p:spPr>
          <a:xfrm>
            <a:off x="6821998" y="4133937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400" dirty="0"/>
              <a:t>4. Google</a:t>
            </a:r>
          </a:p>
        </p:txBody>
      </p:sp>
    </p:spTree>
    <p:extLst>
      <p:ext uri="{BB962C8B-B14F-4D97-AF65-F5344CB8AC3E}">
        <p14:creationId xmlns:p14="http://schemas.microsoft.com/office/powerpoint/2010/main" val="402694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947EAC-BBD9-4BF6-BDB3-AD77D1FD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200" b="0" dirty="0"/>
              <a:t>The </a:t>
            </a:r>
            <a:r>
              <a:rPr lang="en-US" sz="4200" dirty="0"/>
              <a:t>NHS employs the most people </a:t>
            </a:r>
            <a:r>
              <a:rPr lang="en-US" sz="4200" b="0" dirty="0"/>
              <a:t>in the UK and is the largest employer in Europe.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2C3B74B-2920-4EF0-BE8C-C46704030681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346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7013144" cy="769001"/>
          </a:xfrm>
        </p:spPr>
        <p:txBody>
          <a:bodyPr/>
          <a:lstStyle/>
          <a:p>
            <a:r>
              <a:rPr lang="en-US" dirty="0"/>
              <a:t>How many children from our </a:t>
            </a:r>
            <a:br>
              <a:rPr lang="en-US" dirty="0"/>
            </a:br>
            <a:r>
              <a:rPr lang="en-US" dirty="0"/>
              <a:t>school are likely to work for </a:t>
            </a:r>
            <a:br>
              <a:rPr lang="en-US" dirty="0"/>
            </a:br>
            <a:r>
              <a:rPr lang="en-US" dirty="0"/>
              <a:t>the NHS in the </a:t>
            </a:r>
            <a:r>
              <a:rPr lang="en-US" sz="2800" dirty="0"/>
              <a:t>future</a:t>
            </a:r>
            <a:r>
              <a:rPr lang="en-US" dirty="0"/>
              <a:t>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B17D81F7-BE5D-4A5F-AADE-59E62409020E}"/>
              </a:ext>
            </a:extLst>
          </p:cNvPr>
          <p:cNvSpPr txBox="1">
            <a:spLocks/>
          </p:cNvSpPr>
          <p:nvPr/>
        </p:nvSpPr>
        <p:spPr>
          <a:xfrm>
            <a:off x="3324224" y="3040776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1.  One person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from our school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will work there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0DCEB23-F68D-4292-B2A9-4B2F11EFDA1E}"/>
              </a:ext>
            </a:extLst>
          </p:cNvPr>
          <p:cNvSpPr txBox="1">
            <a:spLocks/>
          </p:cNvSpPr>
          <p:nvPr/>
        </p:nvSpPr>
        <p:spPr>
          <a:xfrm>
            <a:off x="6821998" y="3040776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One person from each key stage will work there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715EBC6-D253-4C77-866F-D40FD68E7634}"/>
              </a:ext>
            </a:extLst>
          </p:cNvPr>
          <p:cNvSpPr txBox="1">
            <a:spLocks/>
          </p:cNvSpPr>
          <p:nvPr/>
        </p:nvSpPr>
        <p:spPr>
          <a:xfrm>
            <a:off x="3324224" y="4445208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2400" b="1" dirty="0"/>
              <a:t>3. One person in every year group will work there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83014-D7D3-493A-907C-529485D04297}"/>
              </a:ext>
            </a:extLst>
          </p:cNvPr>
          <p:cNvSpPr txBox="1">
            <a:spLocks/>
          </p:cNvSpPr>
          <p:nvPr/>
        </p:nvSpPr>
        <p:spPr>
          <a:xfrm>
            <a:off x="6821998" y="4445208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One person in nearly every class will work there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9D828319-C08B-45A9-B8E0-EB863E9C7D7C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590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5" y="2087295"/>
            <a:ext cx="6966650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dirty="0"/>
              <a:t>1.7 million people work for the NHS in the UK which means </a:t>
            </a:r>
            <a:r>
              <a:rPr lang="en-US" sz="4200" dirty="0"/>
              <a:t>someone in every class </a:t>
            </a:r>
            <a:r>
              <a:rPr lang="en-US" sz="4200" b="0" dirty="0"/>
              <a:t>is likely to work for </a:t>
            </a:r>
            <a:br>
              <a:rPr lang="en-US" sz="4200" b="0" dirty="0"/>
            </a:br>
            <a:r>
              <a:rPr lang="en-US" sz="4200" b="0" dirty="0"/>
              <a:t>the NHS in the future.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24DAAC0-3DCB-4CF6-B497-CE49A9EC677A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705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7052227" cy="1273539"/>
          </a:xfrm>
        </p:spPr>
        <p:txBody>
          <a:bodyPr/>
          <a:lstStyle/>
          <a:p>
            <a:r>
              <a:rPr lang="en-US" sz="2800" dirty="0"/>
              <a:t>If there were 100 NHS workers in a </a:t>
            </a:r>
            <a:br>
              <a:rPr lang="en-US" sz="2800" dirty="0"/>
            </a:br>
            <a:r>
              <a:rPr lang="en-US" sz="2800" dirty="0"/>
              <a:t>room, how many do you think would </a:t>
            </a:r>
            <a:br>
              <a:rPr lang="en-US" sz="2800" dirty="0"/>
            </a:br>
            <a:r>
              <a:rPr lang="en-US" sz="2800" dirty="0"/>
              <a:t>be doctors, nurses and midwives? 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4E7EB3-E238-4478-A1FA-FBC06E82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4" y="2861735"/>
            <a:ext cx="3371044" cy="1273539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  All of them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894EB2-8C07-405A-9347-9A1825DAD65D}"/>
              </a:ext>
            </a:extLst>
          </p:cNvPr>
          <p:cNvSpPr txBox="1">
            <a:spLocks/>
          </p:cNvSpPr>
          <p:nvPr/>
        </p:nvSpPr>
        <p:spPr>
          <a:xfrm>
            <a:off x="6821998" y="2861735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More than half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1205EA2-95A7-401F-912D-94C5698751E0}"/>
              </a:ext>
            </a:extLst>
          </p:cNvPr>
          <p:cNvSpPr txBox="1">
            <a:spLocks/>
          </p:cNvSpPr>
          <p:nvPr/>
        </p:nvSpPr>
        <p:spPr>
          <a:xfrm>
            <a:off x="3324224" y="4266167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2400" b="1" dirty="0"/>
              <a:t>3. Half of them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A6D1313-68F0-4674-95B4-0EFB98CA6768}"/>
              </a:ext>
            </a:extLst>
          </p:cNvPr>
          <p:cNvSpPr txBox="1">
            <a:spLocks/>
          </p:cNvSpPr>
          <p:nvPr/>
        </p:nvSpPr>
        <p:spPr>
          <a:xfrm>
            <a:off x="6821998" y="4266167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Less than half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7ECA890-2706-554D-9298-32773D796E4D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974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5" y="2087295"/>
            <a:ext cx="6436001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/>
              <a:t>Less than half. It’s </a:t>
            </a:r>
            <a:r>
              <a:rPr lang="en-US" sz="3200" dirty="0"/>
              <a:t>not just doctors, nurses and midwives</a:t>
            </a:r>
            <a:r>
              <a:rPr lang="en-US" sz="3200" b="0" dirty="0"/>
              <a:t> in the NHS. A lot of jobs have nothing to do with blood whatsoever!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94DFAD-E280-C74A-8587-B16F9D9AEC99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233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6868817" cy="769001"/>
          </a:xfrm>
        </p:spPr>
        <p:txBody>
          <a:bodyPr/>
          <a:lstStyle/>
          <a:p>
            <a:r>
              <a:rPr lang="en-US" sz="2800" dirty="0"/>
              <a:t>How many different types of jobs </a:t>
            </a:r>
            <a:br>
              <a:rPr lang="en-US" sz="2800" dirty="0"/>
            </a:br>
            <a:r>
              <a:rPr lang="en-US" sz="2800" dirty="0"/>
              <a:t>or roles are there in the NHS?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610F20E-C645-4972-B872-7333B5AD9E7D}"/>
              </a:ext>
            </a:extLst>
          </p:cNvPr>
          <p:cNvSpPr txBox="1">
            <a:spLocks/>
          </p:cNvSpPr>
          <p:nvPr/>
        </p:nvSpPr>
        <p:spPr>
          <a:xfrm>
            <a:off x="3324224" y="2729505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1. Over 350 different jobs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D530D0C-9B45-44D1-9D2A-152BDDE32384}"/>
              </a:ext>
            </a:extLst>
          </p:cNvPr>
          <p:cNvSpPr txBox="1">
            <a:spLocks/>
          </p:cNvSpPr>
          <p:nvPr/>
        </p:nvSpPr>
        <p:spPr>
          <a:xfrm>
            <a:off x="6821998" y="2729505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Around 250 different jobs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E04C371-2BCE-43D4-9DB2-5C5A6D321F31}"/>
              </a:ext>
            </a:extLst>
          </p:cNvPr>
          <p:cNvSpPr txBox="1">
            <a:spLocks/>
          </p:cNvSpPr>
          <p:nvPr/>
        </p:nvSpPr>
        <p:spPr>
          <a:xfrm>
            <a:off x="3324224" y="4133937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2400" b="1" dirty="0"/>
              <a:t>3. Almost 100 different jobs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68009EE-8F0B-4358-BB00-04D72CFA9DD7}"/>
              </a:ext>
            </a:extLst>
          </p:cNvPr>
          <p:cNvSpPr txBox="1">
            <a:spLocks/>
          </p:cNvSpPr>
          <p:nvPr/>
        </p:nvSpPr>
        <p:spPr>
          <a:xfrm>
            <a:off x="6821998" y="4133937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Under 50 different jobs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7E8B5D8-6620-4D1E-AAA1-F507685545C3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965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5" y="2087295"/>
            <a:ext cx="6966650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dirty="0"/>
              <a:t>There are </a:t>
            </a:r>
            <a:r>
              <a:rPr lang="en-US" sz="4200" dirty="0"/>
              <a:t>over 350 jobs </a:t>
            </a:r>
            <a:br>
              <a:rPr lang="en-US" sz="4200" dirty="0"/>
            </a:br>
            <a:r>
              <a:rPr lang="en-US" sz="4200" b="0" dirty="0"/>
              <a:t>to explore in the NHS.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6AD936A-B9F4-4462-A5DD-406B521C313C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354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C97A-3A70-4FD9-A646-B054DA85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you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C6518-FBD3-49BA-B9B4-1C936750C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2686704"/>
          </a:xfrm>
        </p:spPr>
        <p:txBody>
          <a:bodyPr numCol="2" spcCol="180000"/>
          <a:lstStyle/>
          <a:p>
            <a:pPr marL="360363" indent="-360363">
              <a:buFont typeface="+mj-lt"/>
              <a:buAutoNum type="arabicPeriod"/>
            </a:pPr>
            <a:r>
              <a:rPr lang="en-US" sz="2400" dirty="0"/>
              <a:t>You will describe what you are like, what you are good at and what you enjoy doing. 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400" dirty="0"/>
              <a:t>You will talk positively about what you might </a:t>
            </a:r>
            <a:br>
              <a:rPr lang="en-US" sz="2400" dirty="0"/>
            </a:br>
            <a:r>
              <a:rPr lang="en-US" sz="2400" dirty="0"/>
              <a:t>like to do.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400" dirty="0"/>
              <a:t>You will learn about people's rights to opportunities.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400" dirty="0"/>
              <a:t>You will learn about the NHS and understand there are a wide range of jobs in the NHS.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75553BB-C59B-614B-992E-3BCA928575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r="47827"/>
          <a:stretch/>
        </p:blipFill>
        <p:spPr>
          <a:xfrm>
            <a:off x="-3882" y="1308735"/>
            <a:ext cx="2748987" cy="467074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AE637A-54EA-0445-8B39-846F225B6538}"/>
              </a:ext>
            </a:extLst>
          </p:cNvPr>
          <p:cNvSpPr txBox="1"/>
          <p:nvPr/>
        </p:nvSpPr>
        <p:spPr>
          <a:xfrm>
            <a:off x="6141308" y="73399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8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6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6868818" cy="769001"/>
          </a:xfrm>
        </p:spPr>
        <p:txBody>
          <a:bodyPr/>
          <a:lstStyle/>
          <a:p>
            <a:r>
              <a:rPr lang="en-US" sz="2800" dirty="0"/>
              <a:t>You need to be top of the class </a:t>
            </a:r>
            <a:br>
              <a:rPr lang="en-US" sz="2800" dirty="0"/>
            </a:br>
            <a:r>
              <a:rPr lang="en-US" sz="2800" dirty="0"/>
              <a:t>in science and go to university </a:t>
            </a:r>
            <a:br>
              <a:rPr lang="en-US" sz="2800" dirty="0"/>
            </a:br>
            <a:r>
              <a:rPr lang="en-US" sz="2800" dirty="0"/>
              <a:t>to work for the NHS.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EBDFAFF-98FA-47B8-942B-C187B00DDFEF}"/>
              </a:ext>
            </a:extLst>
          </p:cNvPr>
          <p:cNvSpPr txBox="1">
            <a:spLocks/>
          </p:cNvSpPr>
          <p:nvPr/>
        </p:nvSpPr>
        <p:spPr>
          <a:xfrm>
            <a:off x="3324225" y="3580707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4E21F80-C225-4A20-88BA-FA3F6ED41D28}"/>
              </a:ext>
            </a:extLst>
          </p:cNvPr>
          <p:cNvSpPr txBox="1">
            <a:spLocks/>
          </p:cNvSpPr>
          <p:nvPr/>
        </p:nvSpPr>
        <p:spPr>
          <a:xfrm>
            <a:off x="6821999" y="3580707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b="1" dirty="0"/>
              <a:t>False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FD7786-7EC1-42CD-B91A-632841341433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543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5" y="2087295"/>
            <a:ext cx="6585088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/>
              <a:t>False. There are </a:t>
            </a:r>
            <a:r>
              <a:rPr lang="en-US" sz="3200" dirty="0"/>
              <a:t>lots of jobs in the NHS that are not science-based</a:t>
            </a:r>
            <a:r>
              <a:rPr lang="en-US" sz="3200" b="0" dirty="0"/>
              <a:t>. You don’t need to go to university </a:t>
            </a:r>
            <a:br>
              <a:rPr lang="en-US" sz="3200" b="0" dirty="0"/>
            </a:br>
            <a:r>
              <a:rPr lang="en-US" sz="3200" b="0" dirty="0"/>
              <a:t>for them all either. You can enter different jobs in a variety of ways.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607C447-7791-4AF5-B467-24671406F6BB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8454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6868817" cy="769001"/>
          </a:xfrm>
        </p:spPr>
        <p:txBody>
          <a:bodyPr/>
          <a:lstStyle/>
          <a:p>
            <a:r>
              <a:rPr lang="en-US" sz="2800" dirty="0"/>
              <a:t>Which of these jobs can you </a:t>
            </a:r>
            <a:br>
              <a:rPr lang="en-US" sz="2800" dirty="0"/>
            </a:br>
            <a:r>
              <a:rPr lang="en-US" sz="2800" dirty="0"/>
              <a:t>do for the NHS? 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00DEA2B-CF37-4346-A9E5-D42EF5DADB49}"/>
              </a:ext>
            </a:extLst>
          </p:cNvPr>
          <p:cNvSpPr txBox="1">
            <a:spLocks/>
          </p:cNvSpPr>
          <p:nvPr/>
        </p:nvSpPr>
        <p:spPr>
          <a:xfrm>
            <a:off x="3324224" y="2512869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1. Gardener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CB18E71-80C0-4A83-B656-EFAC404E4BDB}"/>
              </a:ext>
            </a:extLst>
          </p:cNvPr>
          <p:cNvSpPr txBox="1">
            <a:spLocks/>
          </p:cNvSpPr>
          <p:nvPr/>
        </p:nvSpPr>
        <p:spPr>
          <a:xfrm>
            <a:off x="6821998" y="2512869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Driver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AE72BE6A-F394-4353-8F3A-25A8A3DBA452}"/>
              </a:ext>
            </a:extLst>
          </p:cNvPr>
          <p:cNvSpPr txBox="1">
            <a:spLocks/>
          </p:cNvSpPr>
          <p:nvPr/>
        </p:nvSpPr>
        <p:spPr>
          <a:xfrm>
            <a:off x="3324224" y="3917301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b="1" dirty="0"/>
              <a:t>3. Surgeon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819A31FF-2C42-4EB3-969A-1A1B5AF6499B}"/>
              </a:ext>
            </a:extLst>
          </p:cNvPr>
          <p:cNvSpPr txBox="1">
            <a:spLocks/>
          </p:cNvSpPr>
          <p:nvPr/>
        </p:nvSpPr>
        <p:spPr>
          <a:xfrm>
            <a:off x="6821998" y="3917301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Chef</a:t>
            </a: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A20A7DFD-324C-475C-9DD0-D7ED573BBEA0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89181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5" y="2087295"/>
            <a:ext cx="6269226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dirty="0"/>
              <a:t>You can do </a:t>
            </a:r>
            <a:r>
              <a:rPr lang="en-US" sz="4200" dirty="0"/>
              <a:t>all of these jobs </a:t>
            </a:r>
            <a:r>
              <a:rPr lang="en-US" sz="4200" b="0" dirty="0"/>
              <a:t>and so many more for the NHS.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BC123BE-39F3-4469-83A0-C4CB6ABD376B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889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6301038" cy="769001"/>
          </a:xfrm>
        </p:spPr>
        <p:txBody>
          <a:bodyPr/>
          <a:lstStyle/>
          <a:p>
            <a:r>
              <a:rPr lang="en-US" sz="2800" dirty="0"/>
              <a:t>Can men be midwives and nurses? True or false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FB6A2E7-81FC-46F4-8CFD-4ABA3D2745ED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4AF7408-43DB-44D0-9413-B6D1597243AA}"/>
              </a:ext>
            </a:extLst>
          </p:cNvPr>
          <p:cNvSpPr txBox="1">
            <a:spLocks/>
          </p:cNvSpPr>
          <p:nvPr/>
        </p:nvSpPr>
        <p:spPr>
          <a:xfrm>
            <a:off x="3324225" y="3580707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091D987-91FD-4F00-A2AE-49505F3CE6F1}"/>
              </a:ext>
            </a:extLst>
          </p:cNvPr>
          <p:cNvSpPr txBox="1">
            <a:spLocks/>
          </p:cNvSpPr>
          <p:nvPr/>
        </p:nvSpPr>
        <p:spPr>
          <a:xfrm>
            <a:off x="6821999" y="3580707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b="1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81519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4" y="2087295"/>
            <a:ext cx="6492875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dirty="0"/>
              <a:t>Yes. Men and women can both be midwives so long as they have all the same training and skills.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E6D2BB5-58AF-47EC-B697-6FBDB3A4C93D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62712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7442200" cy="769001"/>
          </a:xfrm>
        </p:spPr>
        <p:txBody>
          <a:bodyPr/>
          <a:lstStyle/>
          <a:p>
            <a:r>
              <a:rPr lang="en-US" sz="2800" dirty="0"/>
              <a:t>Which</a:t>
            </a:r>
            <a:r>
              <a:rPr lang="en-US" dirty="0"/>
              <a:t> of these jobs can be only be done by a man or a woman?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29BBB30-6860-4049-9B08-4F48DB031137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0F1747F-3EFF-40B2-A6EE-B9D46CF093FF}"/>
              </a:ext>
            </a:extLst>
          </p:cNvPr>
          <p:cNvSpPr txBox="1">
            <a:spLocks/>
          </p:cNvSpPr>
          <p:nvPr/>
        </p:nvSpPr>
        <p:spPr>
          <a:xfrm>
            <a:off x="3324224" y="2729505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1. Surgeon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7FA161A-0E4F-4F45-BC8D-6927A6D9D3C9}"/>
              </a:ext>
            </a:extLst>
          </p:cNvPr>
          <p:cNvSpPr txBox="1">
            <a:spLocks/>
          </p:cNvSpPr>
          <p:nvPr/>
        </p:nvSpPr>
        <p:spPr>
          <a:xfrm>
            <a:off x="6821998" y="2729505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Children’s </a:t>
            </a:r>
            <a:br>
              <a:rPr lang="en-US" dirty="0"/>
            </a:br>
            <a:r>
              <a:rPr lang="en-US" dirty="0"/>
              <a:t>nurse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D34DA-E81C-4FFB-B1EF-B3FAFCA1AFD5}"/>
              </a:ext>
            </a:extLst>
          </p:cNvPr>
          <p:cNvSpPr txBox="1">
            <a:spLocks/>
          </p:cNvSpPr>
          <p:nvPr/>
        </p:nvSpPr>
        <p:spPr>
          <a:xfrm>
            <a:off x="3324224" y="4133937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b="1" dirty="0"/>
              <a:t>3. Paramedic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9FD9007-2D55-4684-AF94-D2E056780911}"/>
              </a:ext>
            </a:extLst>
          </p:cNvPr>
          <p:cNvSpPr txBox="1">
            <a:spLocks/>
          </p:cNvSpPr>
          <p:nvPr/>
        </p:nvSpPr>
        <p:spPr>
          <a:xfrm>
            <a:off x="6821998" y="4133937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Doctor</a:t>
            </a:r>
          </a:p>
        </p:txBody>
      </p:sp>
    </p:spTree>
    <p:extLst>
      <p:ext uri="{BB962C8B-B14F-4D97-AF65-F5344CB8AC3E}">
        <p14:creationId xmlns:p14="http://schemas.microsoft.com/office/powerpoint/2010/main" val="1296208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4" y="2087295"/>
            <a:ext cx="6286915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They </a:t>
            </a:r>
            <a:r>
              <a:rPr lang="en-US" dirty="0"/>
              <a:t>can all be done by men or women</a:t>
            </a:r>
            <a:r>
              <a:rPr lang="en-US" b="0" dirty="0"/>
              <a:t>. Different people will prefer to do different jobs. One might love caring for children and become a nurse for the NHS. Another might choose to train as a surgeon.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BE5C8B0-84B7-4837-96FA-EC3DEBFBDE82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00936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6868818" cy="769001"/>
          </a:xfrm>
        </p:spPr>
        <p:txBody>
          <a:bodyPr/>
          <a:lstStyle/>
          <a:p>
            <a:r>
              <a:rPr lang="en-US" sz="2800" dirty="0"/>
              <a:t>Everyone has the same opportunities to do a job as each other? True or false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68E3101-B8AC-402F-94C8-F60CE7FEB228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9761581-8EE5-486D-8094-4698538B7F2E}"/>
              </a:ext>
            </a:extLst>
          </p:cNvPr>
          <p:cNvSpPr txBox="1">
            <a:spLocks/>
          </p:cNvSpPr>
          <p:nvPr/>
        </p:nvSpPr>
        <p:spPr>
          <a:xfrm>
            <a:off x="3324225" y="3580707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08A86FC-B6EE-4E4A-9338-D423E61E9AC8}"/>
              </a:ext>
            </a:extLst>
          </p:cNvPr>
          <p:cNvSpPr txBox="1">
            <a:spLocks/>
          </p:cNvSpPr>
          <p:nvPr/>
        </p:nvSpPr>
        <p:spPr>
          <a:xfrm>
            <a:off x="6821999" y="3580707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b="1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891773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4" y="2087295"/>
            <a:ext cx="6654663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/>
              <a:t>True. Everyone has the </a:t>
            </a:r>
            <a:r>
              <a:rPr lang="en-US" sz="3200" dirty="0"/>
              <a:t>same rights to opportunities</a:t>
            </a:r>
            <a:r>
              <a:rPr lang="en-US" sz="3200" b="0" dirty="0"/>
              <a:t> as each other.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427F089-1D5F-44AD-897A-B0F99268A732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6753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10E93-02FE-4BCC-9B27-7ED1432EF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Who am I?</a:t>
            </a:r>
          </a:p>
          <a:p>
            <a:pPr lvl="1"/>
            <a:r>
              <a:rPr lang="en-GB" dirty="0"/>
              <a:t>Self portrait activity </a:t>
            </a:r>
          </a:p>
        </p:txBody>
      </p:sp>
    </p:spTree>
    <p:extLst>
      <p:ext uri="{BB962C8B-B14F-4D97-AF65-F5344CB8AC3E}">
        <p14:creationId xmlns:p14="http://schemas.microsoft.com/office/powerpoint/2010/main" val="2837196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6868817" cy="769001"/>
          </a:xfrm>
        </p:spPr>
        <p:txBody>
          <a:bodyPr/>
          <a:lstStyle/>
          <a:p>
            <a:r>
              <a:rPr lang="en-US" sz="2800" dirty="0"/>
              <a:t>The NHS has been helping us for many years, but in which year was it born?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D34A0A8-9779-46DE-9139-9C6BFE13CEA7}"/>
              </a:ext>
            </a:extLst>
          </p:cNvPr>
          <p:cNvSpPr txBox="1">
            <a:spLocks/>
          </p:cNvSpPr>
          <p:nvPr/>
        </p:nvSpPr>
        <p:spPr>
          <a:xfrm>
            <a:off x="3324224" y="2729505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a) 1978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BCB8757-A142-443C-A159-3A4B89AAC8BA}"/>
              </a:ext>
            </a:extLst>
          </p:cNvPr>
          <p:cNvSpPr txBox="1">
            <a:spLocks/>
          </p:cNvSpPr>
          <p:nvPr/>
        </p:nvSpPr>
        <p:spPr>
          <a:xfrm>
            <a:off x="6821998" y="2729505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/>
              <a:t>b) 1918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234070B-876B-4F21-957B-EB193F86BAF4}"/>
              </a:ext>
            </a:extLst>
          </p:cNvPr>
          <p:cNvSpPr txBox="1">
            <a:spLocks/>
          </p:cNvSpPr>
          <p:nvPr/>
        </p:nvSpPr>
        <p:spPr>
          <a:xfrm>
            <a:off x="3324224" y="4133937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GB" b="1" dirty="0"/>
              <a:t>c) 1998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C09B4-2D07-485A-A9FC-4EFAB651BD27}"/>
              </a:ext>
            </a:extLst>
          </p:cNvPr>
          <p:cNvSpPr txBox="1">
            <a:spLocks/>
          </p:cNvSpPr>
          <p:nvPr/>
        </p:nvSpPr>
        <p:spPr>
          <a:xfrm>
            <a:off x="6821998" y="4133937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/>
              <a:t>d) 1948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A913B01-BDB5-4883-A701-AA5162CCF83F}"/>
              </a:ext>
            </a:extLst>
          </p:cNvPr>
          <p:cNvSpPr txBox="1">
            <a:spLocks/>
          </p:cNvSpPr>
          <p:nvPr/>
        </p:nvSpPr>
        <p:spPr>
          <a:xfrm>
            <a:off x="304800" y="2512869"/>
            <a:ext cx="2139009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spc="-12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95753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5" y="2087295"/>
            <a:ext cx="6645276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NHS was launched in 1948</a:t>
            </a:r>
            <a:br>
              <a:rPr lang="en-US" sz="3200" b="0" dirty="0"/>
            </a:br>
            <a:r>
              <a:rPr lang="en-US" sz="3200" b="0" dirty="0"/>
              <a:t>It was set up to provide free healthcare to everyone and employed 144,000 people in 1948.</a:t>
            </a:r>
          </a:p>
          <a:p>
            <a:endParaRPr lang="en-US" sz="3200" b="0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D6932A2-311A-4414-98B2-7DFFF3F326C2}"/>
              </a:ext>
            </a:extLst>
          </p:cNvPr>
          <p:cNvSpPr txBox="1">
            <a:spLocks/>
          </p:cNvSpPr>
          <p:nvPr/>
        </p:nvSpPr>
        <p:spPr>
          <a:xfrm>
            <a:off x="304800" y="2512869"/>
            <a:ext cx="2139009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spc="-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65838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10E93-02FE-4BCC-9B27-7ED1432EF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did you learn?</a:t>
            </a:r>
          </a:p>
          <a:p>
            <a:pPr lvl="1"/>
            <a:r>
              <a:rPr lang="en-US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03715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A266-18BA-440F-AD67-4DEFEC87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2EBEB-F738-4F61-9992-C9E00840A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116861"/>
            <a:ext cx="7442200" cy="3468330"/>
          </a:xfrm>
        </p:spPr>
        <p:txBody>
          <a:bodyPr numCol="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 can describe what you are like, what you are good at and what you enjoy doing.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 can talk positively about what you might like to 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 know there is no such thing as a man’s </a:t>
            </a:r>
            <a:br>
              <a:rPr lang="en-US" sz="2200" dirty="0"/>
            </a:br>
            <a:r>
              <a:rPr lang="en-US" sz="2200" dirty="0"/>
              <a:t>or woman’s job. You have the same rights </a:t>
            </a:r>
            <a:br>
              <a:rPr lang="en-US" sz="2200" dirty="0"/>
            </a:br>
            <a:r>
              <a:rPr lang="en-US" sz="2200" dirty="0"/>
              <a:t>to opportunities as </a:t>
            </a:r>
            <a:br>
              <a:rPr lang="en-US" sz="2200" dirty="0"/>
            </a:br>
            <a:r>
              <a:rPr lang="en-US" sz="2200" dirty="0"/>
              <a:t>each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 know about the NHS and understand there are a wide range of jobs in the NHS.</a:t>
            </a:r>
          </a:p>
        </p:txBody>
      </p:sp>
      <p:pic>
        <p:nvPicPr>
          <p:cNvPr id="8" name="Picture Placeholder 7" descr="A person standing in a room&#10;&#10;Description automatically generated">
            <a:extLst>
              <a:ext uri="{FF2B5EF4-FFF2-40B4-BE49-F238E27FC236}">
                <a16:creationId xmlns:a16="http://schemas.microsoft.com/office/drawing/2014/main" id="{10C9A73A-C22E-744E-9EBB-251289C02A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345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9E5CB9-C735-524A-8E9D-93A3FB460A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Together we can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112977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in a room&#10;&#10;Description automatically generated">
            <a:extLst>
              <a:ext uri="{FF2B5EF4-FFF2-40B4-BE49-F238E27FC236}">
                <a16:creationId xmlns:a16="http://schemas.microsoft.com/office/drawing/2014/main" id="{DD0877A4-9E95-0146-A226-58E97A1037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22017"/>
          <a:stretch>
            <a:fillRect/>
          </a:stretch>
        </p:blipFill>
        <p:spPr/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3DE41-057F-4A83-8330-839C11062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b="0" dirty="0"/>
              <a:t>Tell the person next to you one thing </a:t>
            </a:r>
            <a:br>
              <a:rPr lang="en-US" sz="3200" b="0" dirty="0"/>
            </a:br>
            <a:r>
              <a:rPr lang="en-US" sz="3200" b="0" dirty="0"/>
              <a:t>you really like doing and why.</a:t>
            </a:r>
          </a:p>
          <a:p>
            <a:endParaRPr lang="en-GB" sz="32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CE69C-28CB-48DA-A058-DB3A0F33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am I?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84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BEF5B4BB-4EC3-41A5-9E22-20870D13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0" y="1448125"/>
            <a:ext cx="5543550" cy="454816"/>
          </a:xfrm>
        </p:spPr>
        <p:txBody>
          <a:bodyPr/>
          <a:lstStyle/>
          <a:p>
            <a:r>
              <a:rPr lang="en-GB" dirty="0"/>
              <a:t>Who am I?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333DA46-0E3D-4E7B-AC14-FB8BF43FA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9749" y="2176776"/>
            <a:ext cx="6125339" cy="3543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are going to describe some of the things that make you who you are.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For example:</a:t>
            </a:r>
          </a:p>
          <a:p>
            <a:r>
              <a:rPr lang="en-US" dirty="0"/>
              <a:t> What you are like</a:t>
            </a:r>
          </a:p>
          <a:p>
            <a:r>
              <a:rPr lang="en-US" dirty="0"/>
              <a:t> What you are good at</a:t>
            </a:r>
          </a:p>
          <a:p>
            <a:r>
              <a:rPr lang="en-US" dirty="0"/>
              <a:t> What you enjoy doing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84B60E-48E6-45F5-A4D7-F71BDF19C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077" y="1675534"/>
            <a:ext cx="2792528" cy="3951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69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, indoor, young, looking&#10;&#10;Description automatically generated">
            <a:extLst>
              <a:ext uri="{FF2B5EF4-FFF2-40B4-BE49-F238E27FC236}">
                <a16:creationId xmlns:a16="http://schemas.microsoft.com/office/drawing/2014/main" id="{8971F45F-A2DE-084A-8DFA-A592A3113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2" r="21922"/>
          <a:stretch>
            <a:fillRect/>
          </a:stretch>
        </p:blipFill>
        <p:spPr/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3DE41-057F-4A83-8330-839C11062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b="0" dirty="0"/>
              <a:t>What do you think you might want to </a:t>
            </a:r>
            <a:br>
              <a:rPr lang="en-US" sz="3200" b="0" dirty="0"/>
            </a:br>
            <a:r>
              <a:rPr lang="en-US" sz="3200" b="0" dirty="0"/>
              <a:t>do when you grow up and why?</a:t>
            </a:r>
          </a:p>
          <a:p>
            <a:endParaRPr lang="en-US" sz="3200" b="0" dirty="0"/>
          </a:p>
          <a:p>
            <a:r>
              <a:rPr lang="en-US" sz="3200" b="0" dirty="0"/>
              <a:t>How do you think you can get there?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CE69C-28CB-48DA-A058-DB3A0F33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am I?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81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10E93-02FE-4BCC-9B27-7ED1432EF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2800"/>
            <a:ext cx="6138949" cy="1831568"/>
          </a:xfrm>
        </p:spPr>
        <p:txBody>
          <a:bodyPr/>
          <a:lstStyle/>
          <a:p>
            <a:r>
              <a:rPr lang="en-GB" dirty="0"/>
              <a:t>Who am I?</a:t>
            </a:r>
          </a:p>
          <a:p>
            <a:pPr lvl="1"/>
            <a:r>
              <a:rPr lang="en-US" dirty="0"/>
              <a:t>‘Like me’ or ‘Not like me’</a:t>
            </a:r>
          </a:p>
        </p:txBody>
      </p:sp>
    </p:spTree>
    <p:extLst>
      <p:ext uri="{BB962C8B-B14F-4D97-AF65-F5344CB8AC3E}">
        <p14:creationId xmlns:p14="http://schemas.microsoft.com/office/powerpoint/2010/main" val="152694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BEF5B4BB-4EC3-41A5-9E22-20870D13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8" y="1448125"/>
            <a:ext cx="5543550" cy="454816"/>
          </a:xfrm>
        </p:spPr>
        <p:txBody>
          <a:bodyPr/>
          <a:lstStyle/>
          <a:p>
            <a:r>
              <a:rPr lang="en-GB" dirty="0"/>
              <a:t>Who am I?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333DA46-0E3D-4E7B-AC14-FB8BF43FA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2288" y="2293687"/>
            <a:ext cx="5052093" cy="3543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jobs require different skills and knowledge.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Tick the things that are most like you.</a:t>
            </a:r>
          </a:p>
          <a:p>
            <a:pPr marL="0" indent="0">
              <a:buNone/>
            </a:pPr>
            <a:r>
              <a:rPr lang="en-US" dirty="0"/>
              <a:t>Put a cross against the things that are least like you.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B7595-FEFE-45B1-9E7F-C367D6B36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077" y="1675534"/>
            <a:ext cx="2792528" cy="39517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43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1AF97-241C-4BA1-BA12-AE48F51CE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1" y="2368800"/>
            <a:ext cx="4193351" cy="3543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yourself to the person next to you. Use the things you have ticked on the sheet to help you. Think about why you made those choices.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A976-8DFC-4080-90FC-5A2737A7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1526" y="3128210"/>
            <a:ext cx="4386249" cy="28567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learn something new about your partner?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13696E83-94F0-4A13-BDDA-E6ECA627FFD8}"/>
              </a:ext>
            </a:extLst>
          </p:cNvPr>
          <p:cNvSpPr/>
          <p:nvPr/>
        </p:nvSpPr>
        <p:spPr>
          <a:xfrm>
            <a:off x="5503010" y="2646949"/>
            <a:ext cx="1348668" cy="178067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C9704F-B5B7-4BA3-8C56-70405F7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1317625"/>
            <a:ext cx="10006012" cy="547688"/>
          </a:xfrm>
        </p:spPr>
        <p:txBody>
          <a:bodyPr/>
          <a:lstStyle/>
          <a:p>
            <a:r>
              <a:rPr lang="en-GB"/>
              <a:t>Who am 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111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03087"/>
      </a:dk2>
      <a:lt2>
        <a:srgbClr val="FFFFFF"/>
      </a:lt2>
      <a:accent1>
        <a:srgbClr val="0072CE"/>
      </a:accent1>
      <a:accent2>
        <a:srgbClr val="41B6E6"/>
      </a:accent2>
      <a:accent3>
        <a:srgbClr val="DA291C"/>
      </a:accent3>
      <a:accent4>
        <a:srgbClr val="ED8B00"/>
      </a:accent4>
      <a:accent5>
        <a:srgbClr val="FFB81C"/>
      </a:accent5>
      <a:accent6>
        <a:srgbClr val="DA291C"/>
      </a:accent6>
      <a:hlink>
        <a:srgbClr val="FEFFFE"/>
      </a:hlink>
      <a:folHlink>
        <a:srgbClr val="FEFF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1022</Words>
  <Application>Microsoft Macintosh PowerPoint</Application>
  <PresentationFormat>Widescreen</PresentationFormat>
  <Paragraphs>170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Your strengths and the NHS</vt:lpstr>
      <vt:lpstr>What will you learn?</vt:lpstr>
      <vt:lpstr>PowerPoint Presentation</vt:lpstr>
      <vt:lpstr>Who am I? </vt:lpstr>
      <vt:lpstr>Who am I?</vt:lpstr>
      <vt:lpstr>Who am I? </vt:lpstr>
      <vt:lpstr>PowerPoint Presentation</vt:lpstr>
      <vt:lpstr>Who am I?</vt:lpstr>
      <vt:lpstr>Who am I?</vt:lpstr>
      <vt:lpstr>Who am I?</vt:lpstr>
      <vt:lpstr>PowerPoint Presentation</vt:lpstr>
      <vt:lpstr>Who employs the most people in the UK?  </vt:lpstr>
      <vt:lpstr>Answer</vt:lpstr>
      <vt:lpstr>How many children from our  school are likely to work for  the NHS in the future?</vt:lpstr>
      <vt:lpstr>Answer</vt:lpstr>
      <vt:lpstr>If there were 100 NHS workers in a  room, how many do you think would  be doctors, nurses and midwives? </vt:lpstr>
      <vt:lpstr>Answer</vt:lpstr>
      <vt:lpstr>How many different types of jobs  or roles are there in the NHS?</vt:lpstr>
      <vt:lpstr>Answer</vt:lpstr>
      <vt:lpstr>You need to be top of the class  in science and go to university  to work for the NHS.</vt:lpstr>
      <vt:lpstr>Answer</vt:lpstr>
      <vt:lpstr>Which of these jobs can you  do for the NHS? </vt:lpstr>
      <vt:lpstr>Answer</vt:lpstr>
      <vt:lpstr>Can men be midwives and nurses? True or false</vt:lpstr>
      <vt:lpstr>Answer</vt:lpstr>
      <vt:lpstr>Which of these jobs can be only be done by a man or a woman?</vt:lpstr>
      <vt:lpstr>Answer</vt:lpstr>
      <vt:lpstr>Everyone has the same opportunities to do a job as each other? True or false</vt:lpstr>
      <vt:lpstr>Answer</vt:lpstr>
      <vt:lpstr>The NHS has been helping us for many years, but in which year was it born?</vt:lpstr>
      <vt:lpstr>Answer</vt:lpstr>
      <vt:lpstr>PowerPoint Presentation</vt:lpstr>
      <vt:lpstr>Learning outcomes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Coomber</dc:creator>
  <cp:lastModifiedBy>Microsoft Office User</cp:lastModifiedBy>
  <cp:revision>100</cp:revision>
  <dcterms:created xsi:type="dcterms:W3CDTF">2020-09-13T18:14:22Z</dcterms:created>
  <dcterms:modified xsi:type="dcterms:W3CDTF">2020-10-02T10:29:03Z</dcterms:modified>
</cp:coreProperties>
</file>