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3" r:id="rId6"/>
  </p:sldMasterIdLst>
  <p:notesMasterIdLst>
    <p:notesMasterId r:id="rId15"/>
  </p:notesMasterIdLst>
  <p:sldIdLst>
    <p:sldId id="335" r:id="rId7"/>
    <p:sldId id="342" r:id="rId8"/>
    <p:sldId id="343" r:id="rId9"/>
    <p:sldId id="347" r:id="rId10"/>
    <p:sldId id="349" r:id="rId11"/>
    <p:sldId id="346" r:id="rId12"/>
    <p:sldId id="350" r:id="rId13"/>
    <p:sldId id="34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C9A31A-E302-B5FC-D5F2-F17E19D22F93}" name="Dan van Reysen" initials="Dv" userId="S::dreysen@we-worldwide.com::c2300721-8cfc-4c45-aba4-2d4972b8e9a5" providerId="AD"/>
  <p188:author id="{96C27332-E85D-48B9-9DE4-338BF6D4746F}" name="Nneka Oti" initials="NO" userId="S::nneka@we-worldwide.com::c397fa1b-12b2-4991-a4ca-132875afdf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46" autoAdjust="0"/>
  </p:normalViewPr>
  <p:slideViewPr>
    <p:cSldViewPr snapToGrid="0">
      <p:cViewPr varScale="1">
        <p:scale>
          <a:sx n="52" d="100"/>
          <a:sy n="52" d="100"/>
        </p:scale>
        <p:origin x="3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neka Oti" userId="c397fa1b-12b2-4991-a4ca-132875afdf19" providerId="ADAL" clId="{34F7284B-1774-4651-8A94-D25B0666AC7D}"/>
    <pc:docChg chg="custSel modSld">
      <pc:chgData name="Nneka Oti" userId="c397fa1b-12b2-4991-a4ca-132875afdf19" providerId="ADAL" clId="{34F7284B-1774-4651-8A94-D25B0666AC7D}" dt="2024-11-06T16:21:02.190" v="89" actId="20577"/>
      <pc:docMkLst>
        <pc:docMk/>
      </pc:docMkLst>
      <pc:sldChg chg="modSp mod">
        <pc:chgData name="Nneka Oti" userId="c397fa1b-12b2-4991-a4ca-132875afdf19" providerId="ADAL" clId="{34F7284B-1774-4651-8A94-D25B0666AC7D}" dt="2024-11-06T16:18:52.870" v="3" actId="20577"/>
        <pc:sldMkLst>
          <pc:docMk/>
          <pc:sldMk cId="1412802759" sldId="335"/>
        </pc:sldMkLst>
        <pc:spChg chg="mod">
          <ac:chgData name="Nneka Oti" userId="c397fa1b-12b2-4991-a4ca-132875afdf19" providerId="ADAL" clId="{34F7284B-1774-4651-8A94-D25B0666AC7D}" dt="2024-11-06T16:18:52.870" v="3" actId="20577"/>
          <ac:spMkLst>
            <pc:docMk/>
            <pc:sldMk cId="1412802759" sldId="335"/>
            <ac:spMk id="3" creationId="{0625F1EB-AFA6-42A3-859F-9E8230527942}"/>
          </ac:spMkLst>
        </pc:spChg>
      </pc:sldChg>
      <pc:sldChg chg="addSp delSp modSp mod delAnim modAnim">
        <pc:chgData name="Nneka Oti" userId="c397fa1b-12b2-4991-a4ca-132875afdf19" providerId="ADAL" clId="{34F7284B-1774-4651-8A94-D25B0666AC7D}" dt="2024-11-06T16:20:17.487" v="68" actId="1076"/>
        <pc:sldMkLst>
          <pc:docMk/>
          <pc:sldMk cId="498514781" sldId="342"/>
        </pc:sldMkLst>
        <pc:spChg chg="mod">
          <ac:chgData name="Nneka Oti" userId="c397fa1b-12b2-4991-a4ca-132875afdf19" providerId="ADAL" clId="{34F7284B-1774-4651-8A94-D25B0666AC7D}" dt="2024-11-06T16:19:39.199" v="64" actId="20577"/>
          <ac:spMkLst>
            <pc:docMk/>
            <pc:sldMk cId="498514781" sldId="342"/>
            <ac:spMk id="2" creationId="{F7018BFC-2D60-9447-B45F-EAC54FCDBDB1}"/>
          </ac:spMkLst>
        </pc:spChg>
        <pc:picChg chg="del">
          <ac:chgData name="Nneka Oti" userId="c397fa1b-12b2-4991-a4ca-132875afdf19" providerId="ADAL" clId="{34F7284B-1774-4651-8A94-D25B0666AC7D}" dt="2024-11-06T16:19:42.791" v="65" actId="21"/>
          <ac:picMkLst>
            <pc:docMk/>
            <pc:sldMk cId="498514781" sldId="342"/>
            <ac:picMk id="6" creationId="{7ADA265E-8921-A0E2-A02C-A64696E1E485}"/>
          </ac:picMkLst>
        </pc:picChg>
        <pc:picChg chg="add mod">
          <ac:chgData name="Nneka Oti" userId="c397fa1b-12b2-4991-a4ca-132875afdf19" providerId="ADAL" clId="{34F7284B-1774-4651-8A94-D25B0666AC7D}" dt="2024-11-06T16:20:17.487" v="68" actId="1076"/>
          <ac:picMkLst>
            <pc:docMk/>
            <pc:sldMk cId="498514781" sldId="342"/>
            <ac:picMk id="9" creationId="{9D452E6C-386F-FEEE-30DD-8EBD5D2A89E5}"/>
          </ac:picMkLst>
        </pc:picChg>
      </pc:sldChg>
      <pc:sldChg chg="modSp mod">
        <pc:chgData name="Nneka Oti" userId="c397fa1b-12b2-4991-a4ca-132875afdf19" providerId="ADAL" clId="{34F7284B-1774-4651-8A94-D25B0666AC7D}" dt="2024-11-06T16:21:02.190" v="89" actId="20577"/>
        <pc:sldMkLst>
          <pc:docMk/>
          <pc:sldMk cId="3147404283" sldId="346"/>
        </pc:sldMkLst>
        <pc:spChg chg="mod">
          <ac:chgData name="Nneka Oti" userId="c397fa1b-12b2-4991-a4ca-132875afdf19" providerId="ADAL" clId="{34F7284B-1774-4651-8A94-D25B0666AC7D}" dt="2024-11-06T16:21:02.190" v="89" actId="20577"/>
          <ac:spMkLst>
            <pc:docMk/>
            <pc:sldMk cId="3147404283" sldId="346"/>
            <ac:spMk id="2" creationId="{F7018BFC-2D60-9447-B45F-EAC54FCDBDB1}"/>
          </ac:spMkLst>
        </pc:spChg>
      </pc:sldChg>
      <pc:sldChg chg="modSp mod">
        <pc:chgData name="Nneka Oti" userId="c397fa1b-12b2-4991-a4ca-132875afdf19" providerId="ADAL" clId="{34F7284B-1774-4651-8A94-D25B0666AC7D}" dt="2024-11-06T16:20:45.409" v="87" actId="20577"/>
        <pc:sldMkLst>
          <pc:docMk/>
          <pc:sldMk cId="2254181893" sldId="347"/>
        </pc:sldMkLst>
        <pc:spChg chg="mod">
          <ac:chgData name="Nneka Oti" userId="c397fa1b-12b2-4991-a4ca-132875afdf19" providerId="ADAL" clId="{34F7284B-1774-4651-8A94-D25B0666AC7D}" dt="2024-11-06T16:20:45.409" v="87" actId="20577"/>
          <ac:spMkLst>
            <pc:docMk/>
            <pc:sldMk cId="2254181893" sldId="347"/>
            <ac:spMk id="2" creationId="{F7018BFC-2D60-9447-B45F-EAC54FCDBDB1}"/>
          </ac:spMkLst>
        </pc:spChg>
      </pc:sldChg>
    </pc:docChg>
  </pc:docChgLst>
  <pc:docChgLst>
    <pc:chgData name="Abigail Changer" userId="a1290d15-7205-4c67-b0bd-8c8afb5ee56b" providerId="ADAL" clId="{2A1ACDC8-64BA-4799-A878-248BEADDEC15}"/>
    <pc:docChg chg="undo custSel addSld delSld modSld sldOrd addMainMaster">
      <pc:chgData name="Abigail Changer" userId="a1290d15-7205-4c67-b0bd-8c8afb5ee56b" providerId="ADAL" clId="{2A1ACDC8-64BA-4799-A878-248BEADDEC15}" dt="2020-07-21T15:25:26.769" v="1000" actId="20577"/>
      <pc:docMkLst>
        <pc:docMk/>
      </pc:docMkLst>
      <pc:sldChg chg="modSp mod">
        <pc:chgData name="Abigail Changer" userId="a1290d15-7205-4c67-b0bd-8c8afb5ee56b" providerId="ADAL" clId="{2A1ACDC8-64BA-4799-A878-248BEADDEC15}" dt="2020-07-21T13:25:22.946" v="18" actId="20577"/>
        <pc:sldMkLst>
          <pc:docMk/>
          <pc:sldMk cId="213455778" sldId="256"/>
        </pc:sldMkLst>
        <pc:spChg chg="mod">
          <ac:chgData name="Abigail Changer" userId="a1290d15-7205-4c67-b0bd-8c8afb5ee56b" providerId="ADAL" clId="{2A1ACDC8-64BA-4799-A878-248BEADDEC15}" dt="2020-07-21T13:25:22.946" v="18" actId="20577"/>
          <ac:spMkLst>
            <pc:docMk/>
            <pc:sldMk cId="213455778" sldId="256"/>
            <ac:spMk id="2" creationId="{3B4CDA91-37F7-42DC-AF35-85A7D0B40018}"/>
          </ac:spMkLst>
        </pc:spChg>
      </pc:sldChg>
      <pc:sldChg chg="modSp mod">
        <pc:chgData name="Abigail Changer" userId="a1290d15-7205-4c67-b0bd-8c8afb5ee56b" providerId="ADAL" clId="{2A1ACDC8-64BA-4799-A878-248BEADDEC15}" dt="2020-07-21T13:28:18.946" v="73" actId="2711"/>
        <pc:sldMkLst>
          <pc:docMk/>
          <pc:sldMk cId="4171765968" sldId="257"/>
        </pc:sldMkLst>
        <pc:spChg chg="mod">
          <ac:chgData name="Abigail Changer" userId="a1290d15-7205-4c67-b0bd-8c8afb5ee56b" providerId="ADAL" clId="{2A1ACDC8-64BA-4799-A878-248BEADDEC15}" dt="2020-07-21T13:28:18.946" v="73" actId="2711"/>
          <ac:spMkLst>
            <pc:docMk/>
            <pc:sldMk cId="4171765968" sldId="257"/>
            <ac:spMk id="3" creationId="{0625F1EB-AFA6-42A3-859F-9E8230527942}"/>
          </ac:spMkLst>
        </pc:spChg>
      </pc:sldChg>
      <pc:sldChg chg="del">
        <pc:chgData name="Abigail Changer" userId="a1290d15-7205-4c67-b0bd-8c8afb5ee56b" providerId="ADAL" clId="{2A1ACDC8-64BA-4799-A878-248BEADDEC15}" dt="2020-07-21T13:25:34.674" v="19" actId="47"/>
        <pc:sldMkLst>
          <pc:docMk/>
          <pc:sldMk cId="2692130332" sldId="258"/>
        </pc:sldMkLst>
      </pc:sldChg>
      <pc:sldChg chg="del">
        <pc:chgData name="Abigail Changer" userId="a1290d15-7205-4c67-b0bd-8c8afb5ee56b" providerId="ADAL" clId="{2A1ACDC8-64BA-4799-A878-248BEADDEC15}" dt="2020-07-21T13:27:16.016" v="69" actId="2696"/>
        <pc:sldMkLst>
          <pc:docMk/>
          <pc:sldMk cId="4047352144" sldId="279"/>
        </pc:sldMkLst>
      </pc:sldChg>
      <pc:sldChg chg="del">
        <pc:chgData name="Abigail Changer" userId="a1290d15-7205-4c67-b0bd-8c8afb5ee56b" providerId="ADAL" clId="{2A1ACDC8-64BA-4799-A878-248BEADDEC15}" dt="2020-07-21T13:25:34.981" v="20" actId="47"/>
        <pc:sldMkLst>
          <pc:docMk/>
          <pc:sldMk cId="1600405441" sldId="280"/>
        </pc:sldMkLst>
      </pc:sldChg>
      <pc:sldChg chg="del">
        <pc:chgData name="Abigail Changer" userId="a1290d15-7205-4c67-b0bd-8c8afb5ee56b" providerId="ADAL" clId="{2A1ACDC8-64BA-4799-A878-248BEADDEC15}" dt="2020-07-21T13:25:35.250" v="21" actId="47"/>
        <pc:sldMkLst>
          <pc:docMk/>
          <pc:sldMk cId="3008965167" sldId="281"/>
        </pc:sldMkLst>
      </pc:sldChg>
      <pc:sldChg chg="del">
        <pc:chgData name="Abigail Changer" userId="a1290d15-7205-4c67-b0bd-8c8afb5ee56b" providerId="ADAL" clId="{2A1ACDC8-64BA-4799-A878-248BEADDEC15}" dt="2020-07-21T13:25:36.055" v="22" actId="47"/>
        <pc:sldMkLst>
          <pc:docMk/>
          <pc:sldMk cId="2567351488" sldId="282"/>
        </pc:sldMkLst>
      </pc:sldChg>
      <pc:sldChg chg="del">
        <pc:chgData name="Abigail Changer" userId="a1290d15-7205-4c67-b0bd-8c8afb5ee56b" providerId="ADAL" clId="{2A1ACDC8-64BA-4799-A878-248BEADDEC15}" dt="2020-07-21T13:25:36.526" v="23" actId="47"/>
        <pc:sldMkLst>
          <pc:docMk/>
          <pc:sldMk cId="2817336265" sldId="283"/>
        </pc:sldMkLst>
      </pc:sldChg>
      <pc:sldChg chg="del">
        <pc:chgData name="Abigail Changer" userId="a1290d15-7205-4c67-b0bd-8c8afb5ee56b" providerId="ADAL" clId="{2A1ACDC8-64BA-4799-A878-248BEADDEC15}" dt="2020-07-21T13:25:36.965" v="24" actId="47"/>
        <pc:sldMkLst>
          <pc:docMk/>
          <pc:sldMk cId="1829657952" sldId="284"/>
        </pc:sldMkLst>
      </pc:sldChg>
      <pc:sldChg chg="del">
        <pc:chgData name="Abigail Changer" userId="a1290d15-7205-4c67-b0bd-8c8afb5ee56b" providerId="ADAL" clId="{2A1ACDC8-64BA-4799-A878-248BEADDEC15}" dt="2020-07-21T13:25:37.566" v="25" actId="47"/>
        <pc:sldMkLst>
          <pc:docMk/>
          <pc:sldMk cId="4162569218" sldId="285"/>
        </pc:sldMkLst>
      </pc:sldChg>
      <pc:sldChg chg="del">
        <pc:chgData name="Abigail Changer" userId="a1290d15-7205-4c67-b0bd-8c8afb5ee56b" providerId="ADAL" clId="{2A1ACDC8-64BA-4799-A878-248BEADDEC15}" dt="2020-07-21T13:25:37.956" v="26" actId="47"/>
        <pc:sldMkLst>
          <pc:docMk/>
          <pc:sldMk cId="4138855292" sldId="286"/>
        </pc:sldMkLst>
      </pc:sldChg>
      <pc:sldChg chg="del">
        <pc:chgData name="Abigail Changer" userId="a1290d15-7205-4c67-b0bd-8c8afb5ee56b" providerId="ADAL" clId="{2A1ACDC8-64BA-4799-A878-248BEADDEC15}" dt="2020-07-21T13:25:38.321" v="27" actId="47"/>
        <pc:sldMkLst>
          <pc:docMk/>
          <pc:sldMk cId="265310797" sldId="287"/>
        </pc:sldMkLst>
      </pc:sldChg>
      <pc:sldChg chg="del">
        <pc:chgData name="Abigail Changer" userId="a1290d15-7205-4c67-b0bd-8c8afb5ee56b" providerId="ADAL" clId="{2A1ACDC8-64BA-4799-A878-248BEADDEC15}" dt="2020-07-21T13:25:38.685" v="28" actId="47"/>
        <pc:sldMkLst>
          <pc:docMk/>
          <pc:sldMk cId="1323525949" sldId="288"/>
        </pc:sldMkLst>
      </pc:sldChg>
      <pc:sldChg chg="del">
        <pc:chgData name="Abigail Changer" userId="a1290d15-7205-4c67-b0bd-8c8afb5ee56b" providerId="ADAL" clId="{2A1ACDC8-64BA-4799-A878-248BEADDEC15}" dt="2020-07-21T13:25:39.005" v="29" actId="47"/>
        <pc:sldMkLst>
          <pc:docMk/>
          <pc:sldMk cId="43614481" sldId="289"/>
        </pc:sldMkLst>
      </pc:sldChg>
      <pc:sldChg chg="del">
        <pc:chgData name="Abigail Changer" userId="a1290d15-7205-4c67-b0bd-8c8afb5ee56b" providerId="ADAL" clId="{2A1ACDC8-64BA-4799-A878-248BEADDEC15}" dt="2020-07-21T13:25:39.316" v="30" actId="47"/>
        <pc:sldMkLst>
          <pc:docMk/>
          <pc:sldMk cId="512194351" sldId="290"/>
        </pc:sldMkLst>
      </pc:sldChg>
      <pc:sldChg chg="del">
        <pc:chgData name="Abigail Changer" userId="a1290d15-7205-4c67-b0bd-8c8afb5ee56b" providerId="ADAL" clId="{2A1ACDC8-64BA-4799-A878-248BEADDEC15}" dt="2020-07-21T13:25:40.367" v="33" actId="47"/>
        <pc:sldMkLst>
          <pc:docMk/>
          <pc:sldMk cId="863264246" sldId="291"/>
        </pc:sldMkLst>
      </pc:sldChg>
      <pc:sldChg chg="addSp delSp modSp mod">
        <pc:chgData name="Abigail Changer" userId="a1290d15-7205-4c67-b0bd-8c8afb5ee56b" providerId="ADAL" clId="{2A1ACDC8-64BA-4799-A878-248BEADDEC15}" dt="2020-07-21T14:54:44.784" v="673" actId="1076"/>
        <pc:sldMkLst>
          <pc:docMk/>
          <pc:sldMk cId="1861645570" sldId="292"/>
        </pc:sldMkLst>
        <pc:spChg chg="mod">
          <ac:chgData name="Abigail Changer" userId="a1290d15-7205-4c67-b0bd-8c8afb5ee56b" providerId="ADAL" clId="{2A1ACDC8-64BA-4799-A878-248BEADDEC15}" dt="2020-07-21T14:52:12.215" v="662" actId="20577"/>
          <ac:spMkLst>
            <pc:docMk/>
            <pc:sldMk cId="1861645570" sldId="292"/>
            <ac:spMk id="2" creationId="{BD135E75-65FF-4D53-B013-91D5036889C2}"/>
          </ac:spMkLst>
        </pc:spChg>
        <pc:spChg chg="del mod">
          <ac:chgData name="Abigail Changer" userId="a1290d15-7205-4c67-b0bd-8c8afb5ee56b" providerId="ADAL" clId="{2A1ACDC8-64BA-4799-A878-248BEADDEC15}" dt="2020-07-21T14:50:47.401" v="648" actId="931"/>
          <ac:spMkLst>
            <pc:docMk/>
            <pc:sldMk cId="1861645570" sldId="292"/>
            <ac:spMk id="5" creationId="{281A5BA2-7884-47DA-8BBC-07D79980F3AE}"/>
          </ac:spMkLst>
        </pc:spChg>
        <pc:spChg chg="add del mod">
          <ac:chgData name="Abigail Changer" userId="a1290d15-7205-4c67-b0bd-8c8afb5ee56b" providerId="ADAL" clId="{2A1ACDC8-64BA-4799-A878-248BEADDEC15}" dt="2020-07-21T14:51:49.056" v="655" actId="931"/>
          <ac:spMkLst>
            <pc:docMk/>
            <pc:sldMk cId="1861645570" sldId="292"/>
            <ac:spMk id="10" creationId="{4FDF3938-8E6E-42A8-B8DD-32F3A5E07BD3}"/>
          </ac:spMkLst>
        </pc:spChg>
        <pc:spChg chg="add mod">
          <ac:chgData name="Abigail Changer" userId="a1290d15-7205-4c67-b0bd-8c8afb5ee56b" providerId="ADAL" clId="{2A1ACDC8-64BA-4799-A878-248BEADDEC15}" dt="2020-07-21T14:52:51.923" v="668" actId="208"/>
          <ac:spMkLst>
            <pc:docMk/>
            <pc:sldMk cId="1861645570" sldId="292"/>
            <ac:spMk id="13" creationId="{4FE6A316-7AB6-4753-A2F7-D86AE0AEDDE4}"/>
          </ac:spMkLst>
        </pc:spChg>
        <pc:picChg chg="add del mod">
          <ac:chgData name="Abigail Changer" userId="a1290d15-7205-4c67-b0bd-8c8afb5ee56b" providerId="ADAL" clId="{2A1ACDC8-64BA-4799-A878-248BEADDEC15}" dt="2020-07-21T14:51:20.764" v="654" actId="478"/>
          <ac:picMkLst>
            <pc:docMk/>
            <pc:sldMk cId="1861645570" sldId="292"/>
            <ac:picMk id="6" creationId="{1826C51F-4361-49C0-A091-511349534C7E}"/>
          </ac:picMkLst>
        </pc:picChg>
        <pc:picChg chg="add mod">
          <ac:chgData name="Abigail Changer" userId="a1290d15-7205-4c67-b0bd-8c8afb5ee56b" providerId="ADAL" clId="{2A1ACDC8-64BA-4799-A878-248BEADDEC15}" dt="2020-07-21T14:52:17.213" v="663" actId="1076"/>
          <ac:picMkLst>
            <pc:docMk/>
            <pc:sldMk cId="1861645570" sldId="292"/>
            <ac:picMk id="12" creationId="{60EC6349-B055-4958-B57D-96C3F503C926}"/>
          </ac:picMkLst>
        </pc:picChg>
        <pc:picChg chg="add mod">
          <ac:chgData name="Abigail Changer" userId="a1290d15-7205-4c67-b0bd-8c8afb5ee56b" providerId="ADAL" clId="{2A1ACDC8-64BA-4799-A878-248BEADDEC15}" dt="2020-07-21T14:54:44.784" v="673" actId="1076"/>
          <ac:picMkLst>
            <pc:docMk/>
            <pc:sldMk cId="1861645570" sldId="292"/>
            <ac:picMk id="15" creationId="{C3BA5D10-B75C-421C-A90E-D7425E4E6864}"/>
          </ac:picMkLst>
        </pc:picChg>
      </pc:sldChg>
      <pc:sldChg chg="addSp delSp modSp add mod ord modAnim">
        <pc:chgData name="Abigail Changer" userId="a1290d15-7205-4c67-b0bd-8c8afb5ee56b" providerId="ADAL" clId="{2A1ACDC8-64BA-4799-A878-248BEADDEC15}" dt="2020-07-21T15:09:03.357" v="874" actId="120"/>
        <pc:sldMkLst>
          <pc:docMk/>
          <pc:sldMk cId="1646185642" sldId="293"/>
        </pc:sldMkLst>
        <pc:spChg chg="add del mod">
          <ac:chgData name="Abigail Changer" userId="a1290d15-7205-4c67-b0bd-8c8afb5ee56b" providerId="ADAL" clId="{2A1ACDC8-64BA-4799-A878-248BEADDEC15}" dt="2020-07-21T15:06:03.137" v="819" actId="478"/>
          <ac:spMkLst>
            <pc:docMk/>
            <pc:sldMk cId="1646185642" sldId="293"/>
            <ac:spMk id="3" creationId="{94B7CB25-22F3-4773-BA76-273C30AA3971}"/>
          </ac:spMkLst>
        </pc:spChg>
        <pc:spChg chg="mod">
          <ac:chgData name="Abigail Changer" userId="a1290d15-7205-4c67-b0bd-8c8afb5ee56b" providerId="ADAL" clId="{2A1ACDC8-64BA-4799-A878-248BEADDEC15}" dt="2020-07-21T15:07:49.177" v="857" actId="1076"/>
          <ac:spMkLst>
            <pc:docMk/>
            <pc:sldMk cId="1646185642" sldId="293"/>
            <ac:spMk id="16" creationId="{CE4C3D4D-6878-4E83-B5AF-92E163B77614}"/>
          </ac:spMkLst>
        </pc:spChg>
        <pc:spChg chg="del mod">
          <ac:chgData name="Abigail Changer" userId="a1290d15-7205-4c67-b0bd-8c8afb5ee56b" providerId="ADAL" clId="{2A1ACDC8-64BA-4799-A878-248BEADDEC15}" dt="2020-07-21T15:05:14.113" v="809" actId="478"/>
          <ac:spMkLst>
            <pc:docMk/>
            <pc:sldMk cId="1646185642" sldId="293"/>
            <ac:spMk id="22" creationId="{6F38C193-0654-4860-8FD6-245BF3CDAD64}"/>
          </ac:spMkLst>
        </pc:spChg>
        <pc:spChg chg="del">
          <ac:chgData name="Abigail Changer" userId="a1290d15-7205-4c67-b0bd-8c8afb5ee56b" providerId="ADAL" clId="{2A1ACDC8-64BA-4799-A878-248BEADDEC15}" dt="2020-07-21T15:05:58.089" v="817" actId="478"/>
          <ac:spMkLst>
            <pc:docMk/>
            <pc:sldMk cId="1646185642" sldId="293"/>
            <ac:spMk id="23" creationId="{98ED83D4-EEFF-423D-A291-6C0269695C79}"/>
          </ac:spMkLst>
        </pc:spChg>
        <pc:spChg chg="del">
          <ac:chgData name="Abigail Changer" userId="a1290d15-7205-4c67-b0bd-8c8afb5ee56b" providerId="ADAL" clId="{2A1ACDC8-64BA-4799-A878-248BEADDEC15}" dt="2020-07-21T15:06:00.145" v="818" actId="478"/>
          <ac:spMkLst>
            <pc:docMk/>
            <pc:sldMk cId="1646185642" sldId="293"/>
            <ac:spMk id="24" creationId="{3438E7DA-C21C-49C1-9270-42E86A4D39D7}"/>
          </ac:spMkLst>
        </pc:spChg>
        <pc:spChg chg="del mod">
          <ac:chgData name="Abigail Changer" userId="a1290d15-7205-4c67-b0bd-8c8afb5ee56b" providerId="ADAL" clId="{2A1ACDC8-64BA-4799-A878-248BEADDEC15}" dt="2020-07-21T15:06:23.137" v="824" actId="478"/>
          <ac:spMkLst>
            <pc:docMk/>
            <pc:sldMk cId="1646185642" sldId="293"/>
            <ac:spMk id="25" creationId="{6FC5358C-C535-4CD4-B924-6C4DC08BF826}"/>
          </ac:spMkLst>
        </pc:spChg>
        <pc:spChg chg="del mod">
          <ac:chgData name="Abigail Changer" userId="a1290d15-7205-4c67-b0bd-8c8afb5ee56b" providerId="ADAL" clId="{2A1ACDC8-64BA-4799-A878-248BEADDEC15}" dt="2020-07-21T15:05:16.097" v="811" actId="478"/>
          <ac:spMkLst>
            <pc:docMk/>
            <pc:sldMk cId="1646185642" sldId="293"/>
            <ac:spMk id="26" creationId="{8E8F855D-5160-41EA-A957-7E6BAE9DFCB5}"/>
          </ac:spMkLst>
        </pc:spChg>
        <pc:spChg chg="del">
          <ac:chgData name="Abigail Changer" userId="a1290d15-7205-4c67-b0bd-8c8afb5ee56b" providerId="ADAL" clId="{2A1ACDC8-64BA-4799-A878-248BEADDEC15}" dt="2020-07-21T15:05:24.160" v="813" actId="478"/>
          <ac:spMkLst>
            <pc:docMk/>
            <pc:sldMk cId="1646185642" sldId="293"/>
            <ac:spMk id="27" creationId="{B20277FF-33AD-4BDE-82D7-CB1E50D0D1E3}"/>
          </ac:spMkLst>
        </pc:spChg>
        <pc:spChg chg="del mod">
          <ac:chgData name="Abigail Changer" userId="a1290d15-7205-4c67-b0bd-8c8afb5ee56b" providerId="ADAL" clId="{2A1ACDC8-64BA-4799-A878-248BEADDEC15}" dt="2020-07-21T15:08:46.101" v="868" actId="478"/>
          <ac:spMkLst>
            <pc:docMk/>
            <pc:sldMk cId="1646185642" sldId="293"/>
            <ac:spMk id="28" creationId="{AC51BE99-AF8F-47C6-ACCE-0B9B89654D65}"/>
          </ac:spMkLst>
        </pc:spChg>
        <pc:spChg chg="add mod">
          <ac:chgData name="Abigail Changer" userId="a1290d15-7205-4c67-b0bd-8c8afb5ee56b" providerId="ADAL" clId="{2A1ACDC8-64BA-4799-A878-248BEADDEC15}" dt="2020-07-21T15:07:12.275" v="847" actId="20577"/>
          <ac:spMkLst>
            <pc:docMk/>
            <pc:sldMk cId="1646185642" sldId="293"/>
            <ac:spMk id="29" creationId="{1902215D-572F-4DA8-8464-5AF649BB9C89}"/>
          </ac:spMkLst>
        </pc:spChg>
        <pc:spChg chg="add mod">
          <ac:chgData name="Abigail Changer" userId="a1290d15-7205-4c67-b0bd-8c8afb5ee56b" providerId="ADAL" clId="{2A1ACDC8-64BA-4799-A878-248BEADDEC15}" dt="2020-07-21T15:08:33.133" v="865" actId="404"/>
          <ac:spMkLst>
            <pc:docMk/>
            <pc:sldMk cId="1646185642" sldId="293"/>
            <ac:spMk id="30" creationId="{5CDE6A02-5620-4D0E-9527-2AC429799640}"/>
          </ac:spMkLst>
        </pc:spChg>
        <pc:spChg chg="add mod">
          <ac:chgData name="Abigail Changer" userId="a1290d15-7205-4c67-b0bd-8c8afb5ee56b" providerId="ADAL" clId="{2A1ACDC8-64BA-4799-A878-248BEADDEC15}" dt="2020-07-21T15:09:03.357" v="874" actId="120"/>
          <ac:spMkLst>
            <pc:docMk/>
            <pc:sldMk cId="1646185642" sldId="293"/>
            <ac:spMk id="31" creationId="{C1121418-50B2-4F70-A8D1-B6816C774231}"/>
          </ac:spMkLst>
        </pc:spChg>
        <pc:picChg chg="del">
          <ac:chgData name="Abigail Changer" userId="a1290d15-7205-4c67-b0bd-8c8afb5ee56b" providerId="ADAL" clId="{2A1ACDC8-64BA-4799-A878-248BEADDEC15}" dt="2020-07-21T15:05:06.089" v="805" actId="478"/>
          <ac:picMkLst>
            <pc:docMk/>
            <pc:sldMk cId="1646185642" sldId="293"/>
            <ac:picMk id="8" creationId="{DC524364-A89E-4045-9A21-F564AE6E8B21}"/>
          </ac:picMkLst>
        </pc:picChg>
        <pc:picChg chg="del">
          <ac:chgData name="Abigail Changer" userId="a1290d15-7205-4c67-b0bd-8c8afb5ee56b" providerId="ADAL" clId="{2A1ACDC8-64BA-4799-A878-248BEADDEC15}" dt="2020-07-21T15:05:24.762" v="814" actId="478"/>
          <ac:picMkLst>
            <pc:docMk/>
            <pc:sldMk cId="1646185642" sldId="293"/>
            <ac:picMk id="10" creationId="{C2D637C2-70A0-4150-8E7E-576215BBA6BF}"/>
          </ac:picMkLst>
        </pc:picChg>
        <pc:picChg chg="del">
          <ac:chgData name="Abigail Changer" userId="a1290d15-7205-4c67-b0bd-8c8afb5ee56b" providerId="ADAL" clId="{2A1ACDC8-64BA-4799-A878-248BEADDEC15}" dt="2020-07-21T15:05:46.825" v="815" actId="478"/>
          <ac:picMkLst>
            <pc:docMk/>
            <pc:sldMk cId="1646185642" sldId="293"/>
            <ac:picMk id="11" creationId="{2329855B-341F-4DC0-B420-4E0C7DA480B7}"/>
          </ac:picMkLst>
        </pc:picChg>
        <pc:picChg chg="del">
          <ac:chgData name="Abigail Changer" userId="a1290d15-7205-4c67-b0bd-8c8afb5ee56b" providerId="ADAL" clId="{2A1ACDC8-64BA-4799-A878-248BEADDEC15}" dt="2020-07-21T15:06:20.464" v="822" actId="478"/>
          <ac:picMkLst>
            <pc:docMk/>
            <pc:sldMk cId="1646185642" sldId="293"/>
            <ac:picMk id="12" creationId="{D0373FA3-6490-4DF7-959E-BD50FF53A168}"/>
          </ac:picMkLst>
        </pc:picChg>
        <pc:picChg chg="mod">
          <ac:chgData name="Abigail Changer" userId="a1290d15-7205-4c67-b0bd-8c8afb5ee56b" providerId="ADAL" clId="{2A1ACDC8-64BA-4799-A878-248BEADDEC15}" dt="2020-07-21T15:08:39.814" v="866" actId="1076"/>
          <ac:picMkLst>
            <pc:docMk/>
            <pc:sldMk cId="1646185642" sldId="293"/>
            <ac:picMk id="13" creationId="{BEF3C0CB-9FF0-4BF4-929E-16487C944BEC}"/>
          </ac:picMkLst>
        </pc:picChg>
        <pc:picChg chg="del">
          <ac:chgData name="Abigail Changer" userId="a1290d15-7205-4c67-b0bd-8c8afb5ee56b" providerId="ADAL" clId="{2A1ACDC8-64BA-4799-A878-248BEADDEC15}" dt="2020-07-21T15:04:50.944" v="804" actId="478"/>
          <ac:picMkLst>
            <pc:docMk/>
            <pc:sldMk cId="1646185642" sldId="293"/>
            <ac:picMk id="1026" creationId="{A6310622-D59B-4E4A-8B8F-A329FD15CFA1}"/>
          </ac:picMkLst>
        </pc:picChg>
        <pc:picChg chg="del">
          <ac:chgData name="Abigail Changer" userId="a1290d15-7205-4c67-b0bd-8c8afb5ee56b" providerId="ADAL" clId="{2A1ACDC8-64BA-4799-A878-248BEADDEC15}" dt="2020-07-21T15:05:10.783" v="807" actId="478"/>
          <ac:picMkLst>
            <pc:docMk/>
            <pc:sldMk cId="1646185642" sldId="293"/>
            <ac:picMk id="1028" creationId="{6E9950FB-4434-401D-AD69-1436B3ED27D9}"/>
          </ac:picMkLst>
        </pc:picChg>
        <pc:picChg chg="mod">
          <ac:chgData name="Abigail Changer" userId="a1290d15-7205-4c67-b0bd-8c8afb5ee56b" providerId="ADAL" clId="{2A1ACDC8-64BA-4799-A878-248BEADDEC15}" dt="2020-07-21T15:07:44.711" v="856" actId="1076"/>
          <ac:picMkLst>
            <pc:docMk/>
            <pc:sldMk cId="1646185642" sldId="293"/>
            <ac:picMk id="1030" creationId="{C5B06C52-C26A-463F-A9C4-642AE9B7642E}"/>
          </ac:picMkLst>
        </pc:picChg>
        <pc:picChg chg="mod">
          <ac:chgData name="Abigail Changer" userId="a1290d15-7205-4c67-b0bd-8c8afb5ee56b" providerId="ADAL" clId="{2A1ACDC8-64BA-4799-A878-248BEADDEC15}" dt="2020-07-21T15:07:36.343" v="853" actId="14100"/>
          <ac:picMkLst>
            <pc:docMk/>
            <pc:sldMk cId="1646185642" sldId="293"/>
            <ac:picMk id="1032" creationId="{15D14F69-790C-41AC-8B1F-1F1F0B94982E}"/>
          </ac:picMkLst>
        </pc:picChg>
        <pc:picChg chg="mod">
          <ac:chgData name="Abigail Changer" userId="a1290d15-7205-4c67-b0bd-8c8afb5ee56b" providerId="ADAL" clId="{2A1ACDC8-64BA-4799-A878-248BEADDEC15}" dt="2020-07-21T15:07:39.535" v="854" actId="1076"/>
          <ac:picMkLst>
            <pc:docMk/>
            <pc:sldMk cId="1646185642" sldId="293"/>
            <ac:picMk id="1034" creationId="{3C461531-680E-4B42-926B-A36B017C9DD7}"/>
          </ac:picMkLst>
        </pc:picChg>
      </pc:sldChg>
      <pc:sldChg chg="del">
        <pc:chgData name="Abigail Changer" userId="a1290d15-7205-4c67-b0bd-8c8afb5ee56b" providerId="ADAL" clId="{2A1ACDC8-64BA-4799-A878-248BEADDEC15}" dt="2020-07-21T13:25:40.756" v="34" actId="47"/>
        <pc:sldMkLst>
          <pc:docMk/>
          <pc:sldMk cId="3001071226" sldId="293"/>
        </pc:sldMkLst>
      </pc:sldChg>
      <pc:sldChg chg="del">
        <pc:chgData name="Abigail Changer" userId="a1290d15-7205-4c67-b0bd-8c8afb5ee56b" providerId="ADAL" clId="{2A1ACDC8-64BA-4799-A878-248BEADDEC15}" dt="2020-07-21T13:25:39.652" v="31" actId="47"/>
        <pc:sldMkLst>
          <pc:docMk/>
          <pc:sldMk cId="2260291551" sldId="294"/>
        </pc:sldMkLst>
      </pc:sldChg>
      <pc:sldChg chg="add del">
        <pc:chgData name="Abigail Changer" userId="a1290d15-7205-4c67-b0bd-8c8afb5ee56b" providerId="ADAL" clId="{2A1ACDC8-64BA-4799-A878-248BEADDEC15}" dt="2020-07-21T13:28:26.111" v="74" actId="2696"/>
        <pc:sldMkLst>
          <pc:docMk/>
          <pc:sldMk cId="2954179853" sldId="294"/>
        </pc:sldMkLst>
      </pc:sldChg>
      <pc:sldChg chg="del">
        <pc:chgData name="Abigail Changer" userId="a1290d15-7205-4c67-b0bd-8c8afb5ee56b" providerId="ADAL" clId="{2A1ACDC8-64BA-4799-A878-248BEADDEC15}" dt="2020-07-21T13:25:39.996" v="32" actId="47"/>
        <pc:sldMkLst>
          <pc:docMk/>
          <pc:sldMk cId="2528954926" sldId="295"/>
        </pc:sldMkLst>
      </pc:sldChg>
      <pc:sldChg chg="add del">
        <pc:chgData name="Abigail Changer" userId="a1290d15-7205-4c67-b0bd-8c8afb5ee56b" providerId="ADAL" clId="{2A1ACDC8-64BA-4799-A878-248BEADDEC15}" dt="2020-07-21T13:36:32.140" v="198" actId="2696"/>
        <pc:sldMkLst>
          <pc:docMk/>
          <pc:sldMk cId="4098449131" sldId="295"/>
        </pc:sldMkLst>
      </pc:sldChg>
      <pc:sldChg chg="addSp delSp modSp add del mod">
        <pc:chgData name="Abigail Changer" userId="a1290d15-7205-4c67-b0bd-8c8afb5ee56b" providerId="ADAL" clId="{2A1ACDC8-64BA-4799-A878-248BEADDEC15}" dt="2020-07-21T13:39:54.446" v="226" actId="2696"/>
        <pc:sldMkLst>
          <pc:docMk/>
          <pc:sldMk cId="3544093321" sldId="296"/>
        </pc:sldMkLst>
        <pc:spChg chg="mod">
          <ac:chgData name="Abigail Changer" userId="a1290d15-7205-4c67-b0bd-8c8afb5ee56b" providerId="ADAL" clId="{2A1ACDC8-64BA-4799-A878-248BEADDEC15}" dt="2020-07-21T13:38:42.279" v="201" actId="14100"/>
          <ac:spMkLst>
            <pc:docMk/>
            <pc:sldMk cId="3544093321" sldId="296"/>
            <ac:spMk id="105" creationId="{00000000-0000-0000-0000-000000000000}"/>
          </ac:spMkLst>
        </pc:spChg>
        <pc:picChg chg="add del">
          <ac:chgData name="Abigail Changer" userId="a1290d15-7205-4c67-b0bd-8c8afb5ee56b" providerId="ADAL" clId="{2A1ACDC8-64BA-4799-A878-248BEADDEC15}" dt="2020-07-21T13:38:59.297" v="205" actId="21"/>
          <ac:picMkLst>
            <pc:docMk/>
            <pc:sldMk cId="3544093321" sldId="296"/>
            <ac:picMk id="3" creationId="{4E959751-97D6-4153-8AA6-C86ACFE8476E}"/>
          </ac:picMkLst>
        </pc:picChg>
      </pc:sldChg>
      <pc:sldChg chg="add del">
        <pc:chgData name="Abigail Changer" userId="a1290d15-7205-4c67-b0bd-8c8afb5ee56b" providerId="ADAL" clId="{2A1ACDC8-64BA-4799-A878-248BEADDEC15}" dt="2020-07-21T13:39:58.567" v="227" actId="2696"/>
        <pc:sldMkLst>
          <pc:docMk/>
          <pc:sldMk cId="1529370292" sldId="297"/>
        </pc:sldMkLst>
      </pc:sldChg>
      <pc:sldChg chg="add del">
        <pc:chgData name="Abigail Changer" userId="a1290d15-7205-4c67-b0bd-8c8afb5ee56b" providerId="ADAL" clId="{2A1ACDC8-64BA-4799-A878-248BEADDEC15}" dt="2020-07-21T14:32:11.927" v="441" actId="2696"/>
        <pc:sldMkLst>
          <pc:docMk/>
          <pc:sldMk cId="3955852962" sldId="298"/>
        </pc:sldMkLst>
      </pc:sldChg>
      <pc:sldChg chg="add del">
        <pc:chgData name="Abigail Changer" userId="a1290d15-7205-4c67-b0bd-8c8afb5ee56b" providerId="ADAL" clId="{2A1ACDC8-64BA-4799-A878-248BEADDEC15}" dt="2020-07-21T14:35:48.942" v="492" actId="2696"/>
        <pc:sldMkLst>
          <pc:docMk/>
          <pc:sldMk cId="1573372824" sldId="299"/>
        </pc:sldMkLst>
      </pc:sldChg>
      <pc:sldChg chg="add del">
        <pc:chgData name="Abigail Changer" userId="a1290d15-7205-4c67-b0bd-8c8afb5ee56b" providerId="ADAL" clId="{2A1ACDC8-64BA-4799-A878-248BEADDEC15}" dt="2020-07-21T14:46:21.528" v="567" actId="47"/>
        <pc:sldMkLst>
          <pc:docMk/>
          <pc:sldMk cId="1242812620" sldId="300"/>
        </pc:sldMkLst>
      </pc:sldChg>
      <pc:sldChg chg="add del">
        <pc:chgData name="Abigail Changer" userId="a1290d15-7205-4c67-b0bd-8c8afb5ee56b" providerId="ADAL" clId="{2A1ACDC8-64BA-4799-A878-248BEADDEC15}" dt="2020-07-21T14:46:40.572" v="568" actId="47"/>
        <pc:sldMkLst>
          <pc:docMk/>
          <pc:sldMk cId="1465977503" sldId="301"/>
        </pc:sldMkLst>
      </pc:sldChg>
      <pc:sldChg chg="add del">
        <pc:chgData name="Abigail Changer" userId="a1290d15-7205-4c67-b0bd-8c8afb5ee56b" providerId="ADAL" clId="{2A1ACDC8-64BA-4799-A878-248BEADDEC15}" dt="2020-07-21T15:03:03.577" v="798" actId="2696"/>
        <pc:sldMkLst>
          <pc:docMk/>
          <pc:sldMk cId="3179941853" sldId="302"/>
        </pc:sldMkLst>
      </pc:sldChg>
      <pc:sldChg chg="add del">
        <pc:chgData name="Abigail Changer" userId="a1290d15-7205-4c67-b0bd-8c8afb5ee56b" providerId="ADAL" clId="{2A1ACDC8-64BA-4799-A878-248BEADDEC15}" dt="2020-07-21T15:04:37.248" v="801" actId="2696"/>
        <pc:sldMkLst>
          <pc:docMk/>
          <pc:sldMk cId="146610786" sldId="303"/>
        </pc:sldMkLst>
      </pc:sldChg>
      <pc:sldChg chg="add del">
        <pc:chgData name="Abigail Changer" userId="a1290d15-7205-4c67-b0bd-8c8afb5ee56b" providerId="ADAL" clId="{2A1ACDC8-64BA-4799-A878-248BEADDEC15}" dt="2020-07-21T15:09:12.556" v="875" actId="2696"/>
        <pc:sldMkLst>
          <pc:docMk/>
          <pc:sldMk cId="2380786172" sldId="304"/>
        </pc:sldMkLst>
      </pc:sldChg>
      <pc:sldChg chg="add del">
        <pc:chgData name="Abigail Changer" userId="a1290d15-7205-4c67-b0bd-8c8afb5ee56b" providerId="ADAL" clId="{2A1ACDC8-64BA-4799-A878-248BEADDEC15}" dt="2020-07-21T15:20:28.938" v="921" actId="2696"/>
        <pc:sldMkLst>
          <pc:docMk/>
          <pc:sldMk cId="3900129941" sldId="305"/>
        </pc:sldMkLst>
      </pc:sldChg>
      <pc:sldChg chg="add del">
        <pc:chgData name="Abigail Changer" userId="a1290d15-7205-4c67-b0bd-8c8afb5ee56b" providerId="ADAL" clId="{2A1ACDC8-64BA-4799-A878-248BEADDEC15}" dt="2020-07-21T15:23:34.144" v="980" actId="2696"/>
        <pc:sldMkLst>
          <pc:docMk/>
          <pc:sldMk cId="4290640259" sldId="306"/>
        </pc:sldMkLst>
      </pc:sldChg>
      <pc:sldChg chg="add del">
        <pc:chgData name="Abigail Changer" userId="a1290d15-7205-4c67-b0bd-8c8afb5ee56b" providerId="ADAL" clId="{2A1ACDC8-64BA-4799-A878-248BEADDEC15}" dt="2020-07-21T14:54:48.491" v="674" actId="2696"/>
        <pc:sldMkLst>
          <pc:docMk/>
          <pc:sldMk cId="4226784176" sldId="307"/>
        </pc:sldMkLst>
      </pc:sldChg>
      <pc:sldChg chg="add del">
        <pc:chgData name="Abigail Changer" userId="a1290d15-7205-4c67-b0bd-8c8afb5ee56b" providerId="ADAL" clId="{2A1ACDC8-64BA-4799-A878-248BEADDEC15}" dt="2020-07-21T14:47:43.935" v="595" actId="2696"/>
        <pc:sldMkLst>
          <pc:docMk/>
          <pc:sldMk cId="1421919580" sldId="308"/>
        </pc:sldMkLst>
      </pc:sldChg>
      <pc:sldChg chg="add del">
        <pc:chgData name="Abigail Changer" userId="a1290d15-7205-4c67-b0bd-8c8afb5ee56b" providerId="ADAL" clId="{2A1ACDC8-64BA-4799-A878-248BEADDEC15}" dt="2020-07-21T14:46:55.873" v="570" actId="2696"/>
        <pc:sldMkLst>
          <pc:docMk/>
          <pc:sldMk cId="655126440" sldId="309"/>
        </pc:sldMkLst>
      </pc:sldChg>
      <pc:sldChg chg="add del">
        <pc:chgData name="Abigail Changer" userId="a1290d15-7205-4c67-b0bd-8c8afb5ee56b" providerId="ADAL" clId="{2A1ACDC8-64BA-4799-A878-248BEADDEC15}" dt="2020-07-21T14:55:40.451" v="675" actId="2696"/>
        <pc:sldMkLst>
          <pc:docMk/>
          <pc:sldMk cId="2506113827" sldId="310"/>
        </pc:sldMkLst>
      </pc:sldChg>
      <pc:sldChg chg="addSp modSp add mod">
        <pc:chgData name="Abigail Changer" userId="a1290d15-7205-4c67-b0bd-8c8afb5ee56b" providerId="ADAL" clId="{2A1ACDC8-64BA-4799-A878-248BEADDEC15}" dt="2020-07-21T13:36:27.237" v="197" actId="113"/>
        <pc:sldMkLst>
          <pc:docMk/>
          <pc:sldMk cId="1577807954" sldId="311"/>
        </pc:sldMkLst>
        <pc:spChg chg="mod">
          <ac:chgData name="Abigail Changer" userId="a1290d15-7205-4c67-b0bd-8c8afb5ee56b" providerId="ADAL" clId="{2A1ACDC8-64BA-4799-A878-248BEADDEC15}" dt="2020-07-21T13:34:40.548" v="117" actId="20577"/>
          <ac:spMkLst>
            <pc:docMk/>
            <pc:sldMk cId="1577807954" sldId="311"/>
            <ac:spMk id="2" creationId="{BD135E75-65FF-4D53-B013-91D5036889C2}"/>
          </ac:spMkLst>
        </pc:spChg>
        <pc:spChg chg="mod">
          <ac:chgData name="Abigail Changer" userId="a1290d15-7205-4c67-b0bd-8c8afb5ee56b" providerId="ADAL" clId="{2A1ACDC8-64BA-4799-A878-248BEADDEC15}" dt="2020-07-21T13:36:27.237" v="197" actId="113"/>
          <ac:spMkLst>
            <pc:docMk/>
            <pc:sldMk cId="1577807954" sldId="311"/>
            <ac:spMk id="3" creationId="{0625F1EB-AFA6-42A3-859F-9E8230527942}"/>
          </ac:spMkLst>
        </pc:spChg>
        <pc:picChg chg="add mod">
          <ac:chgData name="Abigail Changer" userId="a1290d15-7205-4c67-b0bd-8c8afb5ee56b" providerId="ADAL" clId="{2A1ACDC8-64BA-4799-A878-248BEADDEC15}" dt="2020-07-21T13:36:19.324" v="195" actId="1076"/>
          <ac:picMkLst>
            <pc:docMk/>
            <pc:sldMk cId="1577807954" sldId="311"/>
            <ac:picMk id="5" creationId="{34A9653B-B491-418D-B75C-5F2C28ED483B}"/>
          </ac:picMkLst>
        </pc:picChg>
      </pc:sldChg>
      <pc:sldChg chg="addSp delSp modSp add mod ord modAnim">
        <pc:chgData name="Abigail Changer" userId="a1290d15-7205-4c67-b0bd-8c8afb5ee56b" providerId="ADAL" clId="{2A1ACDC8-64BA-4799-A878-248BEADDEC15}" dt="2020-07-21T14:04:31.449" v="291" actId="1076"/>
        <pc:sldMkLst>
          <pc:docMk/>
          <pc:sldMk cId="3710758738" sldId="312"/>
        </pc:sldMkLst>
        <pc:spChg chg="del">
          <ac:chgData name="Abigail Changer" userId="a1290d15-7205-4c67-b0bd-8c8afb5ee56b" providerId="ADAL" clId="{2A1ACDC8-64BA-4799-A878-248BEADDEC15}" dt="2020-07-21T13:39:12.160" v="210" actId="478"/>
          <ac:spMkLst>
            <pc:docMk/>
            <pc:sldMk cId="3710758738" sldId="312"/>
            <ac:spMk id="2" creationId="{BD135E75-65FF-4D53-B013-91D5036889C2}"/>
          </ac:spMkLst>
        </pc:spChg>
        <pc:spChg chg="del">
          <ac:chgData name="Abigail Changer" userId="a1290d15-7205-4c67-b0bd-8c8afb5ee56b" providerId="ADAL" clId="{2A1ACDC8-64BA-4799-A878-248BEADDEC15}" dt="2020-07-21T13:39:03.889" v="207" actId="478"/>
          <ac:spMkLst>
            <pc:docMk/>
            <pc:sldMk cId="3710758738" sldId="312"/>
            <ac:spMk id="3" creationId="{0625F1EB-AFA6-42A3-859F-9E8230527942}"/>
          </ac:spMkLst>
        </pc:spChg>
        <pc:spChg chg="add del mod">
          <ac:chgData name="Abigail Changer" userId="a1290d15-7205-4c67-b0bd-8c8afb5ee56b" providerId="ADAL" clId="{2A1ACDC8-64BA-4799-A878-248BEADDEC15}" dt="2020-07-21T14:03:16.136" v="276" actId="1076"/>
          <ac:spMkLst>
            <pc:docMk/>
            <pc:sldMk cId="3710758738" sldId="312"/>
            <ac:spMk id="6" creationId="{516AE442-80C5-4B39-976C-530E08675811}"/>
          </ac:spMkLst>
        </pc:spChg>
        <pc:spChg chg="add del mod">
          <ac:chgData name="Abigail Changer" userId="a1290d15-7205-4c67-b0bd-8c8afb5ee56b" providerId="ADAL" clId="{2A1ACDC8-64BA-4799-A878-248BEADDEC15}" dt="2020-07-21T13:39:14.074" v="211" actId="478"/>
          <ac:spMkLst>
            <pc:docMk/>
            <pc:sldMk cId="3710758738" sldId="312"/>
            <ac:spMk id="11" creationId="{2926BAC9-4B6B-4DCE-8569-98B3418B14A8}"/>
          </ac:spMkLst>
        </pc:spChg>
        <pc:spChg chg="add del mod">
          <ac:chgData name="Abigail Changer" userId="a1290d15-7205-4c67-b0bd-8c8afb5ee56b" providerId="ADAL" clId="{2A1ACDC8-64BA-4799-A878-248BEADDEC15}" dt="2020-07-21T13:39:29.827" v="220" actId="478"/>
          <ac:spMkLst>
            <pc:docMk/>
            <pc:sldMk cId="3710758738" sldId="312"/>
            <ac:spMk id="13" creationId="{EC343378-6BA8-4047-B85B-3B576FD7CDC3}"/>
          </ac:spMkLst>
        </pc:spChg>
        <pc:spChg chg="add mod">
          <ac:chgData name="Abigail Changer" userId="a1290d15-7205-4c67-b0bd-8c8afb5ee56b" providerId="ADAL" clId="{2A1ACDC8-64BA-4799-A878-248BEADDEC15}" dt="2020-07-21T14:03:13.505" v="275" actId="1076"/>
          <ac:spMkLst>
            <pc:docMk/>
            <pc:sldMk cId="3710758738" sldId="312"/>
            <ac:spMk id="25" creationId="{97D6C7AC-F6AE-4D0C-AC3F-02EA931E2F0C}"/>
          </ac:spMkLst>
        </pc:spChg>
        <pc:spChg chg="add mod">
          <ac:chgData name="Abigail Changer" userId="a1290d15-7205-4c67-b0bd-8c8afb5ee56b" providerId="ADAL" clId="{2A1ACDC8-64BA-4799-A878-248BEADDEC15}" dt="2020-07-21T14:03:26.057" v="278" actId="1076"/>
          <ac:spMkLst>
            <pc:docMk/>
            <pc:sldMk cId="3710758738" sldId="312"/>
            <ac:spMk id="26" creationId="{53DE9C0C-F383-4858-85A8-C69188B92C70}"/>
          </ac:spMkLst>
        </pc:spChg>
        <pc:spChg chg="add mod">
          <ac:chgData name="Abigail Changer" userId="a1290d15-7205-4c67-b0bd-8c8afb5ee56b" providerId="ADAL" clId="{2A1ACDC8-64BA-4799-A878-248BEADDEC15}" dt="2020-07-21T14:04:12.528" v="289" actId="1076"/>
          <ac:spMkLst>
            <pc:docMk/>
            <pc:sldMk cId="3710758738" sldId="312"/>
            <ac:spMk id="27" creationId="{58ADF2E3-2264-4DCC-AC07-948A9CD93293}"/>
          </ac:spMkLst>
        </pc:spChg>
        <pc:spChg chg="add mod">
          <ac:chgData name="Abigail Changer" userId="a1290d15-7205-4c67-b0bd-8c8afb5ee56b" providerId="ADAL" clId="{2A1ACDC8-64BA-4799-A878-248BEADDEC15}" dt="2020-07-21T14:04:31.449" v="291" actId="1076"/>
          <ac:spMkLst>
            <pc:docMk/>
            <pc:sldMk cId="3710758738" sldId="312"/>
            <ac:spMk id="28" creationId="{36383B25-8A2D-4C63-B582-AC28F7816D5B}"/>
          </ac:spMkLst>
        </pc:spChg>
        <pc:picChg chg="del">
          <ac:chgData name="Abigail Changer" userId="a1290d15-7205-4c67-b0bd-8c8afb5ee56b" providerId="ADAL" clId="{2A1ACDC8-64BA-4799-A878-248BEADDEC15}" dt="2020-07-21T13:39:32.491" v="222" actId="478"/>
          <ac:picMkLst>
            <pc:docMk/>
            <pc:sldMk cId="3710758738" sldId="312"/>
            <ac:picMk id="4" creationId="{7B8A25FD-00BE-4B09-88D3-EB9C91584628}"/>
          </ac:picMkLst>
        </pc:picChg>
        <pc:picChg chg="add del">
          <ac:chgData name="Abigail Changer" userId="a1290d15-7205-4c67-b0bd-8c8afb5ee56b" providerId="ADAL" clId="{2A1ACDC8-64BA-4799-A878-248BEADDEC15}" dt="2020-07-21T13:39:31.458" v="221" actId="478"/>
          <ac:picMkLst>
            <pc:docMk/>
            <pc:sldMk cId="3710758738" sldId="312"/>
            <ac:picMk id="8" creationId="{8CAE189F-FA9F-4CF4-966F-B12D4969C205}"/>
          </ac:picMkLst>
        </pc:picChg>
        <pc:picChg chg="add mod">
          <ac:chgData name="Abigail Changer" userId="a1290d15-7205-4c67-b0bd-8c8afb5ee56b" providerId="ADAL" clId="{2A1ACDC8-64BA-4799-A878-248BEADDEC15}" dt="2020-07-21T13:39:48.002" v="225" actId="1076"/>
          <ac:picMkLst>
            <pc:docMk/>
            <pc:sldMk cId="3710758738" sldId="312"/>
            <ac:picMk id="9" creationId="{8E1BF1E8-5146-44F7-A992-754427AE543C}"/>
          </ac:picMkLst>
        </pc:picChg>
        <pc:cxnChg chg="add del">
          <ac:chgData name="Abigail Changer" userId="a1290d15-7205-4c67-b0bd-8c8afb5ee56b" providerId="ADAL" clId="{2A1ACDC8-64BA-4799-A878-248BEADDEC15}" dt="2020-07-21T13:40:20.563" v="229" actId="11529"/>
          <ac:cxnSpMkLst>
            <pc:docMk/>
            <pc:sldMk cId="3710758738" sldId="312"/>
            <ac:cxnSpMk id="15" creationId="{ACEDBBEC-A19F-4487-AB82-AE7F26ED59CA}"/>
          </ac:cxnSpMkLst>
        </pc:cxnChg>
        <pc:cxnChg chg="add del mod">
          <ac:chgData name="Abigail Changer" userId="a1290d15-7205-4c67-b0bd-8c8afb5ee56b" providerId="ADAL" clId="{2A1ACDC8-64BA-4799-A878-248BEADDEC15}" dt="2020-07-21T14:02:58.363" v="267" actId="478"/>
          <ac:cxnSpMkLst>
            <pc:docMk/>
            <pc:sldMk cId="3710758738" sldId="312"/>
            <ac:cxnSpMk id="17" creationId="{32BA9D37-DAC0-405C-83E2-C5654A02E760}"/>
          </ac:cxnSpMkLst>
        </pc:cxnChg>
        <pc:cxnChg chg="add del mod">
          <ac:chgData name="Abigail Changer" userId="a1290d15-7205-4c67-b0bd-8c8afb5ee56b" providerId="ADAL" clId="{2A1ACDC8-64BA-4799-A878-248BEADDEC15}" dt="2020-07-21T14:02:59.261" v="268" actId="478"/>
          <ac:cxnSpMkLst>
            <pc:docMk/>
            <pc:sldMk cId="3710758738" sldId="312"/>
            <ac:cxnSpMk id="18" creationId="{AA3F5B07-9916-48F6-9C06-BEF8659B9D64}"/>
          </ac:cxnSpMkLst>
        </pc:cxnChg>
        <pc:cxnChg chg="add del mod">
          <ac:chgData name="Abigail Changer" userId="a1290d15-7205-4c67-b0bd-8c8afb5ee56b" providerId="ADAL" clId="{2A1ACDC8-64BA-4799-A878-248BEADDEC15}" dt="2020-07-21T14:03:00.186" v="269" actId="478"/>
          <ac:cxnSpMkLst>
            <pc:docMk/>
            <pc:sldMk cId="3710758738" sldId="312"/>
            <ac:cxnSpMk id="19" creationId="{2A6D80D7-2C69-4165-918D-FA2A866F1526}"/>
          </ac:cxnSpMkLst>
        </pc:cxnChg>
        <pc:cxnChg chg="add del mod">
          <ac:chgData name="Abigail Changer" userId="a1290d15-7205-4c67-b0bd-8c8afb5ee56b" providerId="ADAL" clId="{2A1ACDC8-64BA-4799-A878-248BEADDEC15}" dt="2020-07-21T14:03:01.054" v="270" actId="478"/>
          <ac:cxnSpMkLst>
            <pc:docMk/>
            <pc:sldMk cId="3710758738" sldId="312"/>
            <ac:cxnSpMk id="20" creationId="{3A6FB774-4E91-48F2-BB8A-0C5F78E3D61C}"/>
          </ac:cxnSpMkLst>
        </pc:cxnChg>
        <pc:cxnChg chg="add del mod">
          <ac:chgData name="Abigail Changer" userId="a1290d15-7205-4c67-b0bd-8c8afb5ee56b" providerId="ADAL" clId="{2A1ACDC8-64BA-4799-A878-248BEADDEC15}" dt="2020-07-21T14:03:01.979" v="271" actId="478"/>
          <ac:cxnSpMkLst>
            <pc:docMk/>
            <pc:sldMk cId="3710758738" sldId="312"/>
            <ac:cxnSpMk id="21" creationId="{13B666DB-B447-45F5-A1C0-76C6542FABE6}"/>
          </ac:cxnSpMkLst>
        </pc:cxnChg>
        <pc:cxnChg chg="add del mod">
          <ac:chgData name="Abigail Changer" userId="a1290d15-7205-4c67-b0bd-8c8afb5ee56b" providerId="ADAL" clId="{2A1ACDC8-64BA-4799-A878-248BEADDEC15}" dt="2020-07-21T14:03:03.154" v="272" actId="478"/>
          <ac:cxnSpMkLst>
            <pc:docMk/>
            <pc:sldMk cId="3710758738" sldId="312"/>
            <ac:cxnSpMk id="22" creationId="{BEBE7323-9816-43EF-9DC6-90C6888E0A61}"/>
          </ac:cxnSpMkLst>
        </pc:cxnChg>
        <pc:cxnChg chg="add del mod">
          <ac:chgData name="Abigail Changer" userId="a1290d15-7205-4c67-b0bd-8c8afb5ee56b" providerId="ADAL" clId="{2A1ACDC8-64BA-4799-A878-248BEADDEC15}" dt="2020-07-21T14:03:03.993" v="273" actId="478"/>
          <ac:cxnSpMkLst>
            <pc:docMk/>
            <pc:sldMk cId="3710758738" sldId="312"/>
            <ac:cxnSpMk id="23" creationId="{AED00CFE-773F-48F4-AE46-24EB2ED8D593}"/>
          </ac:cxnSpMkLst>
        </pc:cxnChg>
        <pc:cxnChg chg="add del mod">
          <ac:chgData name="Abigail Changer" userId="a1290d15-7205-4c67-b0bd-8c8afb5ee56b" providerId="ADAL" clId="{2A1ACDC8-64BA-4799-A878-248BEADDEC15}" dt="2020-07-21T14:03:05.062" v="274" actId="478"/>
          <ac:cxnSpMkLst>
            <pc:docMk/>
            <pc:sldMk cId="3710758738" sldId="312"/>
            <ac:cxnSpMk id="24" creationId="{56C44103-EEFE-4AFB-8DB2-CDD6868FEE14}"/>
          </ac:cxnSpMkLst>
        </pc:cxnChg>
      </pc:sldChg>
      <pc:sldChg chg="addSp delSp modSp add mod ord modAnim">
        <pc:chgData name="Abigail Changer" userId="a1290d15-7205-4c67-b0bd-8c8afb5ee56b" providerId="ADAL" clId="{2A1ACDC8-64BA-4799-A878-248BEADDEC15}" dt="2020-07-21T14:12:57.427" v="440" actId="120"/>
        <pc:sldMkLst>
          <pc:docMk/>
          <pc:sldMk cId="2491316435" sldId="313"/>
        </pc:sldMkLst>
        <pc:spChg chg="mod">
          <ac:chgData name="Abigail Changer" userId="a1290d15-7205-4c67-b0bd-8c8afb5ee56b" providerId="ADAL" clId="{2A1ACDC8-64BA-4799-A878-248BEADDEC15}" dt="2020-07-21T14:06:53.824" v="347" actId="404"/>
          <ac:spMkLst>
            <pc:docMk/>
            <pc:sldMk cId="2491316435" sldId="313"/>
            <ac:spMk id="2" creationId="{BD135E75-65FF-4D53-B013-91D5036889C2}"/>
          </ac:spMkLst>
        </pc:spChg>
        <pc:spChg chg="add del mod">
          <ac:chgData name="Abigail Changer" userId="a1290d15-7205-4c67-b0bd-8c8afb5ee56b" providerId="ADAL" clId="{2A1ACDC8-64BA-4799-A878-248BEADDEC15}" dt="2020-07-21T14:07:10.634" v="351"/>
          <ac:spMkLst>
            <pc:docMk/>
            <pc:sldMk cId="2491316435" sldId="313"/>
            <ac:spMk id="3" creationId="{0625F1EB-AFA6-42A3-859F-9E8230527942}"/>
          </ac:spMkLst>
        </pc:spChg>
        <pc:spChg chg="add mod">
          <ac:chgData name="Abigail Changer" userId="a1290d15-7205-4c67-b0bd-8c8afb5ee56b" providerId="ADAL" clId="{2A1ACDC8-64BA-4799-A878-248BEADDEC15}" dt="2020-07-21T14:12:24.435" v="431" actId="20577"/>
          <ac:spMkLst>
            <pc:docMk/>
            <pc:sldMk cId="2491316435" sldId="313"/>
            <ac:spMk id="6" creationId="{BA9945CF-861A-45C8-BEBF-7064C288A56C}"/>
          </ac:spMkLst>
        </pc:spChg>
        <pc:spChg chg="add del mod">
          <ac:chgData name="Abigail Changer" userId="a1290d15-7205-4c67-b0bd-8c8afb5ee56b" providerId="ADAL" clId="{2A1ACDC8-64BA-4799-A878-248BEADDEC15}" dt="2020-07-21T14:07:06.544" v="350"/>
          <ac:spMkLst>
            <pc:docMk/>
            <pc:sldMk cId="2491316435" sldId="313"/>
            <ac:spMk id="9" creationId="{D5F1C5D2-4451-4EC6-B234-71E063E0CA1A}"/>
          </ac:spMkLst>
        </pc:spChg>
        <pc:spChg chg="add mod">
          <ac:chgData name="Abigail Changer" userId="a1290d15-7205-4c67-b0bd-8c8afb5ee56b" providerId="ADAL" clId="{2A1ACDC8-64BA-4799-A878-248BEADDEC15}" dt="2020-07-21T14:12:57.427" v="440" actId="120"/>
          <ac:spMkLst>
            <pc:docMk/>
            <pc:sldMk cId="2491316435" sldId="313"/>
            <ac:spMk id="10" creationId="{DFF8805E-BDBA-47C3-BAF8-6992751EC21B}"/>
          </ac:spMkLst>
        </pc:spChg>
        <pc:spChg chg="add del mod">
          <ac:chgData name="Abigail Changer" userId="a1290d15-7205-4c67-b0bd-8c8afb5ee56b" providerId="ADAL" clId="{2A1ACDC8-64BA-4799-A878-248BEADDEC15}" dt="2020-07-21T14:07:22.078" v="354"/>
          <ac:spMkLst>
            <pc:docMk/>
            <pc:sldMk cId="2491316435" sldId="313"/>
            <ac:spMk id="11" creationId="{32CF0D64-C11A-4575-BF87-DA8480C50C6D}"/>
          </ac:spMkLst>
        </pc:spChg>
        <pc:spChg chg="mod">
          <ac:chgData name="Abigail Changer" userId="a1290d15-7205-4c67-b0bd-8c8afb5ee56b" providerId="ADAL" clId="{2A1ACDC8-64BA-4799-A878-248BEADDEC15}" dt="2020-07-21T14:12:47.993" v="435" actId="1076"/>
          <ac:spMkLst>
            <pc:docMk/>
            <pc:sldMk cId="2491316435" sldId="313"/>
            <ac:spMk id="14" creationId="{8B8E3A1D-439D-494B-BDE8-A93E305C7C78}"/>
          </ac:spMkLst>
        </pc:spChg>
        <pc:spChg chg="mod">
          <ac:chgData name="Abigail Changer" userId="a1290d15-7205-4c67-b0bd-8c8afb5ee56b" providerId="ADAL" clId="{2A1ACDC8-64BA-4799-A878-248BEADDEC15}" dt="2020-07-21T14:08:10.675" v="365" actId="14100"/>
          <ac:spMkLst>
            <pc:docMk/>
            <pc:sldMk cId="2491316435" sldId="313"/>
            <ac:spMk id="16" creationId="{873BD235-FECB-4CEF-A574-E08E45C955F8}"/>
          </ac:spMkLst>
        </pc:spChg>
        <pc:spChg chg="mod">
          <ac:chgData name="Abigail Changer" userId="a1290d15-7205-4c67-b0bd-8c8afb5ee56b" providerId="ADAL" clId="{2A1ACDC8-64BA-4799-A878-248BEADDEC15}" dt="2020-07-21T14:08:06.028" v="363" actId="1076"/>
          <ac:spMkLst>
            <pc:docMk/>
            <pc:sldMk cId="2491316435" sldId="313"/>
            <ac:spMk id="20" creationId="{C6E939D4-90C6-4DED-8CCD-D48177C0EB5F}"/>
          </ac:spMkLst>
        </pc:spChg>
        <pc:spChg chg="mod">
          <ac:chgData name="Abigail Changer" userId="a1290d15-7205-4c67-b0bd-8c8afb5ee56b" providerId="ADAL" clId="{2A1ACDC8-64BA-4799-A878-248BEADDEC15}" dt="2020-07-21T14:11:40.066" v="385" actId="688"/>
          <ac:spMkLst>
            <pc:docMk/>
            <pc:sldMk cId="2491316435" sldId="313"/>
            <ac:spMk id="22" creationId="{AE8FD7C5-791C-4014-83A3-4728B11E3209}"/>
          </ac:spMkLst>
        </pc:spChg>
        <pc:grpChg chg="add mod">
          <ac:chgData name="Abigail Changer" userId="a1290d15-7205-4c67-b0bd-8c8afb5ee56b" providerId="ADAL" clId="{2A1ACDC8-64BA-4799-A878-248BEADDEC15}" dt="2020-07-21T14:12:47.993" v="435" actId="1076"/>
          <ac:grpSpMkLst>
            <pc:docMk/>
            <pc:sldMk cId="2491316435" sldId="313"/>
            <ac:grpSpMk id="12" creationId="{05669374-6A0C-47F0-9DEA-BE4BC82D32EF}"/>
          </ac:grpSpMkLst>
        </pc:grpChg>
        <pc:grpChg chg="add mod">
          <ac:chgData name="Abigail Changer" userId="a1290d15-7205-4c67-b0bd-8c8afb5ee56b" providerId="ADAL" clId="{2A1ACDC8-64BA-4799-A878-248BEADDEC15}" dt="2020-07-21T14:08:10.675" v="365" actId="14100"/>
          <ac:grpSpMkLst>
            <pc:docMk/>
            <pc:sldMk cId="2491316435" sldId="313"/>
            <ac:grpSpMk id="15" creationId="{41E5E86C-8B3E-4085-B548-31FE8B85954E}"/>
          </ac:grpSpMkLst>
        </pc:grpChg>
        <pc:grpChg chg="add del mod">
          <ac:chgData name="Abigail Changer" userId="a1290d15-7205-4c67-b0bd-8c8afb5ee56b" providerId="ADAL" clId="{2A1ACDC8-64BA-4799-A878-248BEADDEC15}" dt="2020-07-21T14:10:48.597" v="369" actId="478"/>
          <ac:grpSpMkLst>
            <pc:docMk/>
            <pc:sldMk cId="2491316435" sldId="313"/>
            <ac:grpSpMk id="18" creationId="{319F4A07-764A-4958-955C-D0E0B8E0C62C}"/>
          </ac:grpSpMkLst>
        </pc:grpChg>
        <pc:grpChg chg="add del mod">
          <ac:chgData name="Abigail Changer" userId="a1290d15-7205-4c67-b0bd-8c8afb5ee56b" providerId="ADAL" clId="{2A1ACDC8-64BA-4799-A878-248BEADDEC15}" dt="2020-07-21T14:11:13.269" v="375" actId="478"/>
          <ac:grpSpMkLst>
            <pc:docMk/>
            <pc:sldMk cId="2491316435" sldId="313"/>
            <ac:grpSpMk id="21" creationId="{EB0FCA15-A60C-4E0C-98A0-3101111FF23C}"/>
          </ac:grpSpMkLst>
        </pc:grpChg>
        <pc:picChg chg="add mod">
          <ac:chgData name="Abigail Changer" userId="a1290d15-7205-4c67-b0bd-8c8afb5ee56b" providerId="ADAL" clId="{2A1ACDC8-64BA-4799-A878-248BEADDEC15}" dt="2020-07-21T14:10:54.132" v="372" actId="1076"/>
          <ac:picMkLst>
            <pc:docMk/>
            <pc:sldMk cId="2491316435" sldId="313"/>
            <ac:picMk id="5" creationId="{BB4E9CC1-0906-4948-B7A8-105DFF38407F}"/>
          </ac:picMkLst>
        </pc:picChg>
        <pc:picChg chg="mod">
          <ac:chgData name="Abigail Changer" userId="a1290d15-7205-4c67-b0bd-8c8afb5ee56b" providerId="ADAL" clId="{2A1ACDC8-64BA-4799-A878-248BEADDEC15}" dt="2020-07-21T14:12:47.993" v="435" actId="1076"/>
          <ac:picMkLst>
            <pc:docMk/>
            <pc:sldMk cId="2491316435" sldId="313"/>
            <ac:picMk id="13" creationId="{5E373E92-96FA-4318-B452-563AC7B3DD67}"/>
          </ac:picMkLst>
        </pc:picChg>
        <pc:picChg chg="mod">
          <ac:chgData name="Abigail Changer" userId="a1290d15-7205-4c67-b0bd-8c8afb5ee56b" providerId="ADAL" clId="{2A1ACDC8-64BA-4799-A878-248BEADDEC15}" dt="2020-07-21T14:08:10.675" v="365" actId="14100"/>
          <ac:picMkLst>
            <pc:docMk/>
            <pc:sldMk cId="2491316435" sldId="313"/>
            <ac:picMk id="17" creationId="{F05DAE1D-3670-4BBE-81E4-130EF70F3D7B}"/>
          </ac:picMkLst>
        </pc:picChg>
        <pc:picChg chg="mod">
          <ac:chgData name="Abigail Changer" userId="a1290d15-7205-4c67-b0bd-8c8afb5ee56b" providerId="ADAL" clId="{2A1ACDC8-64BA-4799-A878-248BEADDEC15}" dt="2020-07-21T14:08:06.028" v="363" actId="1076"/>
          <ac:picMkLst>
            <pc:docMk/>
            <pc:sldMk cId="2491316435" sldId="313"/>
            <ac:picMk id="19" creationId="{05561951-4960-44E1-8606-FD5971EE4A11}"/>
          </ac:picMkLst>
        </pc:picChg>
        <pc:picChg chg="del mod">
          <ac:chgData name="Abigail Changer" userId="a1290d15-7205-4c67-b0bd-8c8afb5ee56b" providerId="ADAL" clId="{2A1ACDC8-64BA-4799-A878-248BEADDEC15}" dt="2020-07-21T14:11:13.269" v="375" actId="478"/>
          <ac:picMkLst>
            <pc:docMk/>
            <pc:sldMk cId="2491316435" sldId="313"/>
            <ac:picMk id="23" creationId="{73973FEC-DF5A-4CD4-BE70-DC54979420C5}"/>
          </ac:picMkLst>
        </pc:picChg>
      </pc:sldChg>
      <pc:sldChg chg="addSp delSp modSp add mod delAnim modAnim">
        <pc:chgData name="Abigail Changer" userId="a1290d15-7205-4c67-b0bd-8c8afb5ee56b" providerId="ADAL" clId="{2A1ACDC8-64BA-4799-A878-248BEADDEC15}" dt="2020-07-21T14:35:36.584" v="491" actId="14100"/>
        <pc:sldMkLst>
          <pc:docMk/>
          <pc:sldMk cId="3857182867" sldId="314"/>
        </pc:sldMkLst>
        <pc:spChg chg="mod">
          <ac:chgData name="Abigail Changer" userId="a1290d15-7205-4c67-b0bd-8c8afb5ee56b" providerId="ADAL" clId="{2A1ACDC8-64BA-4799-A878-248BEADDEC15}" dt="2020-07-21T14:32:42.515" v="473" actId="20577"/>
          <ac:spMkLst>
            <pc:docMk/>
            <pc:sldMk cId="3857182867" sldId="314"/>
            <ac:spMk id="2" creationId="{BD135E75-65FF-4D53-B013-91D5036889C2}"/>
          </ac:spMkLst>
        </pc:spChg>
        <pc:spChg chg="del">
          <ac:chgData name="Abigail Changer" userId="a1290d15-7205-4c67-b0bd-8c8afb5ee56b" providerId="ADAL" clId="{2A1ACDC8-64BA-4799-A878-248BEADDEC15}" dt="2020-07-21T14:32:45.521" v="474" actId="478"/>
          <ac:spMkLst>
            <pc:docMk/>
            <pc:sldMk cId="3857182867" sldId="314"/>
            <ac:spMk id="6" creationId="{BA9945CF-861A-45C8-BEBF-7064C288A56C}"/>
          </ac:spMkLst>
        </pc:spChg>
        <pc:spChg chg="add del mod">
          <ac:chgData name="Abigail Changer" userId="a1290d15-7205-4c67-b0bd-8c8afb5ee56b" providerId="ADAL" clId="{2A1ACDC8-64BA-4799-A878-248BEADDEC15}" dt="2020-07-21T14:34:27.054" v="483"/>
          <ac:spMkLst>
            <pc:docMk/>
            <pc:sldMk cId="3857182867" sldId="314"/>
            <ac:spMk id="9" creationId="{135D9821-9FED-485C-9438-43ADF436D3C8}"/>
          </ac:spMkLst>
        </pc:spChg>
        <pc:spChg chg="del">
          <ac:chgData name="Abigail Changer" userId="a1290d15-7205-4c67-b0bd-8c8afb5ee56b" providerId="ADAL" clId="{2A1ACDC8-64BA-4799-A878-248BEADDEC15}" dt="2020-07-21T14:32:51.700" v="478" actId="478"/>
          <ac:spMkLst>
            <pc:docMk/>
            <pc:sldMk cId="3857182867" sldId="314"/>
            <ac:spMk id="10" creationId="{DFF8805E-BDBA-47C3-BAF8-6992751EC21B}"/>
          </ac:spMkLst>
        </pc:spChg>
        <pc:spChg chg="add mod">
          <ac:chgData name="Abigail Changer" userId="a1290d15-7205-4c67-b0bd-8c8afb5ee56b" providerId="ADAL" clId="{2A1ACDC8-64BA-4799-A878-248BEADDEC15}" dt="2020-07-21T14:33:13.018" v="482" actId="1076"/>
          <ac:spMkLst>
            <pc:docMk/>
            <pc:sldMk cId="3857182867" sldId="314"/>
            <ac:spMk id="19" creationId="{7B81AE5C-D483-4A07-B70E-4DE9B83F33E8}"/>
          </ac:spMkLst>
        </pc:spChg>
        <pc:spChg chg="del">
          <ac:chgData name="Abigail Changer" userId="a1290d15-7205-4c67-b0bd-8c8afb5ee56b" providerId="ADAL" clId="{2A1ACDC8-64BA-4799-A878-248BEADDEC15}" dt="2020-07-21T14:32:49.595" v="477" actId="478"/>
          <ac:spMkLst>
            <pc:docMk/>
            <pc:sldMk cId="3857182867" sldId="314"/>
            <ac:spMk id="22" creationId="{AE8FD7C5-791C-4014-83A3-4728B11E3209}"/>
          </ac:spMkLst>
        </pc:spChg>
        <pc:grpChg chg="del">
          <ac:chgData name="Abigail Changer" userId="a1290d15-7205-4c67-b0bd-8c8afb5ee56b" providerId="ADAL" clId="{2A1ACDC8-64BA-4799-A878-248BEADDEC15}" dt="2020-07-21T14:32:52.971" v="479" actId="478"/>
          <ac:grpSpMkLst>
            <pc:docMk/>
            <pc:sldMk cId="3857182867" sldId="314"/>
            <ac:grpSpMk id="12" creationId="{05669374-6A0C-47F0-9DEA-BE4BC82D32EF}"/>
          </ac:grpSpMkLst>
        </pc:grpChg>
        <pc:grpChg chg="del">
          <ac:chgData name="Abigail Changer" userId="a1290d15-7205-4c67-b0bd-8c8afb5ee56b" providerId="ADAL" clId="{2A1ACDC8-64BA-4799-A878-248BEADDEC15}" dt="2020-07-21T14:32:47.067" v="475" actId="478"/>
          <ac:grpSpMkLst>
            <pc:docMk/>
            <pc:sldMk cId="3857182867" sldId="314"/>
            <ac:grpSpMk id="15" creationId="{41E5E86C-8B3E-4085-B548-31FE8B85954E}"/>
          </ac:grpSpMkLst>
        </pc:grpChg>
        <pc:picChg chg="del">
          <ac:chgData name="Abigail Changer" userId="a1290d15-7205-4c67-b0bd-8c8afb5ee56b" providerId="ADAL" clId="{2A1ACDC8-64BA-4799-A878-248BEADDEC15}" dt="2020-07-21T14:32:47.714" v="476" actId="478"/>
          <ac:picMkLst>
            <pc:docMk/>
            <pc:sldMk cId="3857182867" sldId="314"/>
            <ac:picMk id="5" creationId="{BB4E9CC1-0906-4948-B7A8-105DFF38407F}"/>
          </ac:picMkLst>
        </pc:picChg>
        <pc:picChg chg="add mod">
          <ac:chgData name="Abigail Changer" userId="a1290d15-7205-4c67-b0bd-8c8afb5ee56b" providerId="ADAL" clId="{2A1ACDC8-64BA-4799-A878-248BEADDEC15}" dt="2020-07-21T14:34:34.785" v="485" actId="1076"/>
          <ac:picMkLst>
            <pc:docMk/>
            <pc:sldMk cId="3857182867" sldId="314"/>
            <ac:picMk id="18" creationId="{9FE7C4EE-35E3-4DEF-97E2-2BC5B4A69046}"/>
          </ac:picMkLst>
        </pc:picChg>
        <pc:picChg chg="add mod">
          <ac:chgData name="Abigail Changer" userId="a1290d15-7205-4c67-b0bd-8c8afb5ee56b" providerId="ADAL" clId="{2A1ACDC8-64BA-4799-A878-248BEADDEC15}" dt="2020-07-21T14:35:36.584" v="491" actId="14100"/>
          <ac:picMkLst>
            <pc:docMk/>
            <pc:sldMk cId="3857182867" sldId="314"/>
            <ac:picMk id="20" creationId="{40A93B5F-AEE6-4D7A-A4A0-7931F07D7FF5}"/>
          </ac:picMkLst>
        </pc:picChg>
      </pc:sldChg>
      <pc:sldChg chg="addSp delSp modSp add mod modAnim">
        <pc:chgData name="Abigail Changer" userId="a1290d15-7205-4c67-b0bd-8c8afb5ee56b" providerId="ADAL" clId="{2A1ACDC8-64BA-4799-A878-248BEADDEC15}" dt="2020-07-21T14:46:16.968" v="566" actId="1076"/>
        <pc:sldMkLst>
          <pc:docMk/>
          <pc:sldMk cId="2515314411" sldId="315"/>
        </pc:sldMkLst>
        <pc:spChg chg="mod">
          <ac:chgData name="Abigail Changer" userId="a1290d15-7205-4c67-b0bd-8c8afb5ee56b" providerId="ADAL" clId="{2A1ACDC8-64BA-4799-A878-248BEADDEC15}" dt="2020-07-21T14:44:18.926" v="519" actId="20577"/>
          <ac:spMkLst>
            <pc:docMk/>
            <pc:sldMk cId="2515314411" sldId="315"/>
            <ac:spMk id="2" creationId="{BD135E75-65FF-4D53-B013-91D5036889C2}"/>
          </ac:spMkLst>
        </pc:spChg>
        <pc:spChg chg="add del mod">
          <ac:chgData name="Abigail Changer" userId="a1290d15-7205-4c67-b0bd-8c8afb5ee56b" providerId="ADAL" clId="{2A1ACDC8-64BA-4799-A878-248BEADDEC15}" dt="2020-07-21T14:44:34.218" v="522" actId="478"/>
          <ac:spMkLst>
            <pc:docMk/>
            <pc:sldMk cId="2515314411" sldId="315"/>
            <ac:spMk id="5" creationId="{AA22CB6F-A51E-406E-A384-D325F5CF5B1C}"/>
          </ac:spMkLst>
        </pc:spChg>
        <pc:spChg chg="add mod">
          <ac:chgData name="Abigail Changer" userId="a1290d15-7205-4c67-b0bd-8c8afb5ee56b" providerId="ADAL" clId="{2A1ACDC8-64BA-4799-A878-248BEADDEC15}" dt="2020-07-21T14:45:24.189" v="534" actId="114"/>
          <ac:spMkLst>
            <pc:docMk/>
            <pc:sldMk cId="2515314411" sldId="315"/>
            <ac:spMk id="14" creationId="{3A9E5FE9-F156-450A-8DD4-8F04B882E8C4}"/>
          </ac:spMkLst>
        </pc:spChg>
        <pc:spChg chg="add mod">
          <ac:chgData name="Abigail Changer" userId="a1290d15-7205-4c67-b0bd-8c8afb5ee56b" providerId="ADAL" clId="{2A1ACDC8-64BA-4799-A878-248BEADDEC15}" dt="2020-07-21T14:46:16.968" v="566" actId="1076"/>
          <ac:spMkLst>
            <pc:docMk/>
            <pc:sldMk cId="2515314411" sldId="315"/>
            <ac:spMk id="15" creationId="{047A2530-35C7-4589-A522-89CECF6E52CC}"/>
          </ac:spMkLst>
        </pc:spChg>
        <pc:spChg chg="del">
          <ac:chgData name="Abigail Changer" userId="a1290d15-7205-4c67-b0bd-8c8afb5ee56b" providerId="ADAL" clId="{2A1ACDC8-64BA-4799-A878-248BEADDEC15}" dt="2020-07-21T14:44:36.230" v="523" actId="478"/>
          <ac:spMkLst>
            <pc:docMk/>
            <pc:sldMk cId="2515314411" sldId="315"/>
            <ac:spMk id="19" creationId="{7B81AE5C-D483-4A07-B70E-4DE9B83F33E8}"/>
          </ac:spMkLst>
        </pc:spChg>
        <pc:picChg chg="add del">
          <ac:chgData name="Abigail Changer" userId="a1290d15-7205-4c67-b0bd-8c8afb5ee56b" providerId="ADAL" clId="{2A1ACDC8-64BA-4799-A878-248BEADDEC15}" dt="2020-07-21T14:44:42.644" v="525"/>
          <ac:picMkLst>
            <pc:docMk/>
            <pc:sldMk cId="2515314411" sldId="315"/>
            <ac:picMk id="6" creationId="{EEBEACB2-7496-4A8D-BCD1-532B37D80DDF}"/>
          </ac:picMkLst>
        </pc:picChg>
        <pc:picChg chg="add mod">
          <ac:chgData name="Abigail Changer" userId="a1290d15-7205-4c67-b0bd-8c8afb5ee56b" providerId="ADAL" clId="{2A1ACDC8-64BA-4799-A878-248BEADDEC15}" dt="2020-07-21T14:45:39.707" v="536" actId="14100"/>
          <ac:picMkLst>
            <pc:docMk/>
            <pc:sldMk cId="2515314411" sldId="315"/>
            <ac:picMk id="12" creationId="{599361C1-86DD-499A-8D2D-AA870D313092}"/>
          </ac:picMkLst>
        </pc:picChg>
        <pc:picChg chg="del">
          <ac:chgData name="Abigail Changer" userId="a1290d15-7205-4c67-b0bd-8c8afb5ee56b" providerId="ADAL" clId="{2A1ACDC8-64BA-4799-A878-248BEADDEC15}" dt="2020-07-21T14:44:21.320" v="520" actId="478"/>
          <ac:picMkLst>
            <pc:docMk/>
            <pc:sldMk cId="2515314411" sldId="315"/>
            <ac:picMk id="18" creationId="{9FE7C4EE-35E3-4DEF-97E2-2BC5B4A69046}"/>
          </ac:picMkLst>
        </pc:picChg>
        <pc:picChg chg="del">
          <ac:chgData name="Abigail Changer" userId="a1290d15-7205-4c67-b0bd-8c8afb5ee56b" providerId="ADAL" clId="{2A1ACDC8-64BA-4799-A878-248BEADDEC15}" dt="2020-07-21T14:44:24.312" v="521" actId="478"/>
          <ac:picMkLst>
            <pc:docMk/>
            <pc:sldMk cId="2515314411" sldId="315"/>
            <ac:picMk id="20" creationId="{40A93B5F-AEE6-4D7A-A4A0-7931F07D7FF5}"/>
          </ac:picMkLst>
        </pc:picChg>
      </pc:sldChg>
      <pc:sldChg chg="add">
        <pc:chgData name="Abigail Changer" userId="a1290d15-7205-4c67-b0bd-8c8afb5ee56b" providerId="ADAL" clId="{2A1ACDC8-64BA-4799-A878-248BEADDEC15}" dt="2020-07-21T14:47:16.983" v="574"/>
        <pc:sldMkLst>
          <pc:docMk/>
          <pc:sldMk cId="598861082" sldId="316"/>
        </pc:sldMkLst>
      </pc:sldChg>
      <pc:sldChg chg="add">
        <pc:chgData name="Abigail Changer" userId="a1290d15-7205-4c67-b0bd-8c8afb5ee56b" providerId="ADAL" clId="{2A1ACDC8-64BA-4799-A878-248BEADDEC15}" dt="2020-07-21T14:47:54.693" v="596"/>
        <pc:sldMkLst>
          <pc:docMk/>
          <pc:sldMk cId="1034606843" sldId="317"/>
        </pc:sldMkLst>
      </pc:sldChg>
      <pc:sldChg chg="addSp delSp modSp add mod modAnim">
        <pc:chgData name="Abigail Changer" userId="a1290d15-7205-4c67-b0bd-8c8afb5ee56b" providerId="ADAL" clId="{2A1ACDC8-64BA-4799-A878-248BEADDEC15}" dt="2020-07-21T14:57:47.144" v="716" actId="404"/>
        <pc:sldMkLst>
          <pc:docMk/>
          <pc:sldMk cId="57894408" sldId="318"/>
        </pc:sldMkLst>
        <pc:spChg chg="mod">
          <ac:chgData name="Abigail Changer" userId="a1290d15-7205-4c67-b0bd-8c8afb5ee56b" providerId="ADAL" clId="{2A1ACDC8-64BA-4799-A878-248BEADDEC15}" dt="2020-07-21T14:56:09.619" v="700" actId="20577"/>
          <ac:spMkLst>
            <pc:docMk/>
            <pc:sldMk cId="57894408" sldId="318"/>
            <ac:spMk id="2" creationId="{BD135E75-65FF-4D53-B013-91D5036889C2}"/>
          </ac:spMkLst>
        </pc:spChg>
        <pc:spChg chg="add mod">
          <ac:chgData name="Abigail Changer" userId="a1290d15-7205-4c67-b0bd-8c8afb5ee56b" providerId="ADAL" clId="{2A1ACDC8-64BA-4799-A878-248BEADDEC15}" dt="2020-07-21T14:57:24.927" v="712" actId="1076"/>
          <ac:spMkLst>
            <pc:docMk/>
            <pc:sldMk cId="57894408" sldId="318"/>
            <ac:spMk id="13" creationId="{9F91321D-410B-4DAF-B00A-878ED2529ADD}"/>
          </ac:spMkLst>
        </pc:spChg>
        <pc:spChg chg="mod">
          <ac:chgData name="Abigail Changer" userId="a1290d15-7205-4c67-b0bd-8c8afb5ee56b" providerId="ADAL" clId="{2A1ACDC8-64BA-4799-A878-248BEADDEC15}" dt="2020-07-21T14:57:47.144" v="716" actId="404"/>
          <ac:spMkLst>
            <pc:docMk/>
            <pc:sldMk cId="57894408" sldId="318"/>
            <ac:spMk id="14" creationId="{3A9E5FE9-F156-450A-8DD4-8F04B882E8C4}"/>
          </ac:spMkLst>
        </pc:spChg>
        <pc:spChg chg="del">
          <ac:chgData name="Abigail Changer" userId="a1290d15-7205-4c67-b0bd-8c8afb5ee56b" providerId="ADAL" clId="{2A1ACDC8-64BA-4799-A878-248BEADDEC15}" dt="2020-07-21T14:56:31.543" v="704" actId="478"/>
          <ac:spMkLst>
            <pc:docMk/>
            <pc:sldMk cId="57894408" sldId="318"/>
            <ac:spMk id="15" creationId="{047A2530-35C7-4589-A522-89CECF6E52CC}"/>
          </ac:spMkLst>
        </pc:spChg>
        <pc:picChg chg="add mod">
          <ac:chgData name="Abigail Changer" userId="a1290d15-7205-4c67-b0bd-8c8afb5ee56b" providerId="ADAL" clId="{2A1ACDC8-64BA-4799-A878-248BEADDEC15}" dt="2020-07-21T14:57:22.207" v="711" actId="1076"/>
          <ac:picMkLst>
            <pc:docMk/>
            <pc:sldMk cId="57894408" sldId="318"/>
            <ac:picMk id="9" creationId="{51C8C14A-2978-47C5-ADA2-283677E146AE}"/>
          </ac:picMkLst>
        </pc:picChg>
        <pc:picChg chg="add mod">
          <ac:chgData name="Abigail Changer" userId="a1290d15-7205-4c67-b0bd-8c8afb5ee56b" providerId="ADAL" clId="{2A1ACDC8-64BA-4799-A878-248BEADDEC15}" dt="2020-07-21T14:57:20.434" v="710" actId="1076"/>
          <ac:picMkLst>
            <pc:docMk/>
            <pc:sldMk cId="57894408" sldId="318"/>
            <ac:picMk id="10" creationId="{7E6B12DF-4E42-43B0-B268-897FE14A8DE8}"/>
          </ac:picMkLst>
        </pc:picChg>
        <pc:picChg chg="add mod">
          <ac:chgData name="Abigail Changer" userId="a1290d15-7205-4c67-b0bd-8c8afb5ee56b" providerId="ADAL" clId="{2A1ACDC8-64BA-4799-A878-248BEADDEC15}" dt="2020-07-21T14:57:18.800" v="709" actId="1076"/>
          <ac:picMkLst>
            <pc:docMk/>
            <pc:sldMk cId="57894408" sldId="318"/>
            <ac:picMk id="11" creationId="{155E1CA0-5474-4D81-9024-828379D0849A}"/>
          </ac:picMkLst>
        </pc:picChg>
        <pc:picChg chg="del">
          <ac:chgData name="Abigail Changer" userId="a1290d15-7205-4c67-b0bd-8c8afb5ee56b" providerId="ADAL" clId="{2A1ACDC8-64BA-4799-A878-248BEADDEC15}" dt="2020-07-21T14:56:30.441" v="703" actId="478"/>
          <ac:picMkLst>
            <pc:docMk/>
            <pc:sldMk cId="57894408" sldId="318"/>
            <ac:picMk id="12" creationId="{599361C1-86DD-499A-8D2D-AA870D313092}"/>
          </ac:picMkLst>
        </pc:picChg>
      </pc:sldChg>
      <pc:sldChg chg="addSp delSp modSp add mod modAnim">
        <pc:chgData name="Abigail Changer" userId="a1290d15-7205-4c67-b0bd-8c8afb5ee56b" providerId="ADAL" clId="{2A1ACDC8-64BA-4799-A878-248BEADDEC15}" dt="2020-07-21T15:03:14.607" v="800" actId="5793"/>
        <pc:sldMkLst>
          <pc:docMk/>
          <pc:sldMk cId="333256888" sldId="319"/>
        </pc:sldMkLst>
        <pc:spChg chg="mod">
          <ac:chgData name="Abigail Changer" userId="a1290d15-7205-4c67-b0bd-8c8afb5ee56b" providerId="ADAL" clId="{2A1ACDC8-64BA-4799-A878-248BEADDEC15}" dt="2020-07-21T14:58:27.502" v="753" actId="20577"/>
          <ac:spMkLst>
            <pc:docMk/>
            <pc:sldMk cId="333256888" sldId="319"/>
            <ac:spMk id="2" creationId="{BD135E75-65FF-4D53-B013-91D5036889C2}"/>
          </ac:spMkLst>
        </pc:spChg>
        <pc:spChg chg="add del mod">
          <ac:chgData name="Abigail Changer" userId="a1290d15-7205-4c67-b0bd-8c8afb5ee56b" providerId="ADAL" clId="{2A1ACDC8-64BA-4799-A878-248BEADDEC15}" dt="2020-07-21T15:02:06.497" v="797" actId="20577"/>
          <ac:spMkLst>
            <pc:docMk/>
            <pc:sldMk cId="333256888" sldId="319"/>
            <ac:spMk id="13" creationId="{9F91321D-410B-4DAF-B00A-878ED2529ADD}"/>
          </ac:spMkLst>
        </pc:spChg>
        <pc:spChg chg="del mod">
          <ac:chgData name="Abigail Changer" userId="a1290d15-7205-4c67-b0bd-8c8afb5ee56b" providerId="ADAL" clId="{2A1ACDC8-64BA-4799-A878-248BEADDEC15}" dt="2020-07-21T14:58:36.466" v="759"/>
          <ac:spMkLst>
            <pc:docMk/>
            <pc:sldMk cId="333256888" sldId="319"/>
            <ac:spMk id="14" creationId="{3A9E5FE9-F156-450A-8DD4-8F04B882E8C4}"/>
          </ac:spMkLst>
        </pc:spChg>
        <pc:spChg chg="add mod">
          <ac:chgData name="Abigail Changer" userId="a1290d15-7205-4c67-b0bd-8c8afb5ee56b" providerId="ADAL" clId="{2A1ACDC8-64BA-4799-A878-248BEADDEC15}" dt="2020-07-21T15:01:54.454" v="776" actId="1076"/>
          <ac:spMkLst>
            <pc:docMk/>
            <pc:sldMk cId="333256888" sldId="319"/>
            <ac:spMk id="15" creationId="{19331C4A-E4AB-40F3-A8B1-11BF06106C50}"/>
          </ac:spMkLst>
        </pc:spChg>
        <pc:spChg chg="add mod">
          <ac:chgData name="Abigail Changer" userId="a1290d15-7205-4c67-b0bd-8c8afb5ee56b" providerId="ADAL" clId="{2A1ACDC8-64BA-4799-A878-248BEADDEC15}" dt="2020-07-21T15:03:14.607" v="800" actId="5793"/>
          <ac:spMkLst>
            <pc:docMk/>
            <pc:sldMk cId="333256888" sldId="319"/>
            <ac:spMk id="16" creationId="{C16BB483-46C2-4CEB-8F25-05A856363901}"/>
          </ac:spMkLst>
        </pc:spChg>
        <pc:picChg chg="add mod">
          <ac:chgData name="Abigail Changer" userId="a1290d15-7205-4c67-b0bd-8c8afb5ee56b" providerId="ADAL" clId="{2A1ACDC8-64BA-4799-A878-248BEADDEC15}" dt="2020-07-21T15:00:10.297" v="762" actId="1076"/>
          <ac:picMkLst>
            <pc:docMk/>
            <pc:sldMk cId="333256888" sldId="319"/>
            <ac:picMk id="3" creationId="{EE0EBE6C-BE60-41E9-A62F-C7819783DDD5}"/>
          </ac:picMkLst>
        </pc:picChg>
        <pc:picChg chg="add mod">
          <ac:chgData name="Abigail Changer" userId="a1290d15-7205-4c67-b0bd-8c8afb5ee56b" providerId="ADAL" clId="{2A1ACDC8-64BA-4799-A878-248BEADDEC15}" dt="2020-07-21T15:01:08.898" v="765" actId="14100"/>
          <ac:picMkLst>
            <pc:docMk/>
            <pc:sldMk cId="333256888" sldId="319"/>
            <ac:picMk id="5" creationId="{E361F027-686B-4F17-9C64-F82F3B2790C0}"/>
          </ac:picMkLst>
        </pc:picChg>
        <pc:picChg chg="del">
          <ac:chgData name="Abigail Changer" userId="a1290d15-7205-4c67-b0bd-8c8afb5ee56b" providerId="ADAL" clId="{2A1ACDC8-64BA-4799-A878-248BEADDEC15}" dt="2020-07-21T14:58:31.700" v="755" actId="478"/>
          <ac:picMkLst>
            <pc:docMk/>
            <pc:sldMk cId="333256888" sldId="319"/>
            <ac:picMk id="9" creationId="{51C8C14A-2978-47C5-ADA2-283677E146AE}"/>
          </ac:picMkLst>
        </pc:picChg>
        <pc:picChg chg="del">
          <ac:chgData name="Abigail Changer" userId="a1290d15-7205-4c67-b0bd-8c8afb5ee56b" providerId="ADAL" clId="{2A1ACDC8-64BA-4799-A878-248BEADDEC15}" dt="2020-07-21T14:58:32.344" v="756" actId="478"/>
          <ac:picMkLst>
            <pc:docMk/>
            <pc:sldMk cId="333256888" sldId="319"/>
            <ac:picMk id="10" creationId="{7E6B12DF-4E42-43B0-B268-897FE14A8DE8}"/>
          </ac:picMkLst>
        </pc:picChg>
        <pc:picChg chg="del">
          <ac:chgData name="Abigail Changer" userId="a1290d15-7205-4c67-b0bd-8c8afb5ee56b" providerId="ADAL" clId="{2A1ACDC8-64BA-4799-A878-248BEADDEC15}" dt="2020-07-21T14:58:31" v="754" actId="478"/>
          <ac:picMkLst>
            <pc:docMk/>
            <pc:sldMk cId="333256888" sldId="319"/>
            <ac:picMk id="11" creationId="{155E1CA0-5474-4D81-9024-828379D0849A}"/>
          </ac:picMkLst>
        </pc:picChg>
      </pc:sldChg>
      <pc:sldChg chg="addSp delSp modSp add mod ord modAnim">
        <pc:chgData name="Abigail Changer" userId="a1290d15-7205-4c67-b0bd-8c8afb5ee56b" providerId="ADAL" clId="{2A1ACDC8-64BA-4799-A878-248BEADDEC15}" dt="2020-07-21T15:20:20.144" v="920" actId="1076"/>
        <pc:sldMkLst>
          <pc:docMk/>
          <pc:sldMk cId="308397738" sldId="320"/>
        </pc:sldMkLst>
        <pc:spChg chg="mod">
          <ac:chgData name="Abigail Changer" userId="a1290d15-7205-4c67-b0bd-8c8afb5ee56b" providerId="ADAL" clId="{2A1ACDC8-64BA-4799-A878-248BEADDEC15}" dt="2020-07-21T15:09:32.349" v="904" actId="20577"/>
          <ac:spMkLst>
            <pc:docMk/>
            <pc:sldMk cId="308397738" sldId="320"/>
            <ac:spMk id="2" creationId="{BD135E75-65FF-4D53-B013-91D5036889C2}"/>
          </ac:spMkLst>
        </pc:spChg>
        <pc:spChg chg="add mod">
          <ac:chgData name="Abigail Changer" userId="a1290d15-7205-4c67-b0bd-8c8afb5ee56b" providerId="ADAL" clId="{2A1ACDC8-64BA-4799-A878-248BEADDEC15}" dt="2020-07-21T15:11:43.693" v="912" actId="14100"/>
          <ac:spMkLst>
            <pc:docMk/>
            <pc:sldMk cId="308397738" sldId="320"/>
            <ac:spMk id="9" creationId="{855DD75D-79D7-4F99-ACAF-4601A3C4941D}"/>
          </ac:spMkLst>
        </pc:spChg>
        <pc:spChg chg="del mod">
          <ac:chgData name="Abigail Changer" userId="a1290d15-7205-4c67-b0bd-8c8afb5ee56b" providerId="ADAL" clId="{2A1ACDC8-64BA-4799-A878-248BEADDEC15}" dt="2020-07-21T15:10:23.606" v="908"/>
          <ac:spMkLst>
            <pc:docMk/>
            <pc:sldMk cId="308397738" sldId="320"/>
            <ac:spMk id="14" creationId="{3A9E5FE9-F156-450A-8DD4-8F04B882E8C4}"/>
          </ac:spMkLst>
        </pc:spChg>
        <pc:spChg chg="del">
          <ac:chgData name="Abigail Changer" userId="a1290d15-7205-4c67-b0bd-8c8afb5ee56b" providerId="ADAL" clId="{2A1ACDC8-64BA-4799-A878-248BEADDEC15}" dt="2020-07-21T15:20:06.760" v="918" actId="478"/>
          <ac:spMkLst>
            <pc:docMk/>
            <pc:sldMk cId="308397738" sldId="320"/>
            <ac:spMk id="15" creationId="{047A2530-35C7-4589-A522-89CECF6E52CC}"/>
          </ac:spMkLst>
        </pc:spChg>
        <pc:picChg chg="add mod">
          <ac:chgData name="Abigail Changer" userId="a1290d15-7205-4c67-b0bd-8c8afb5ee56b" providerId="ADAL" clId="{2A1ACDC8-64BA-4799-A878-248BEADDEC15}" dt="2020-07-21T15:20:20.144" v="920" actId="1076"/>
          <ac:picMkLst>
            <pc:docMk/>
            <pc:sldMk cId="308397738" sldId="320"/>
            <ac:picMk id="5" creationId="{4C0AA78A-0D98-45B4-A5B5-5E42E694F1CF}"/>
          </ac:picMkLst>
        </pc:picChg>
        <pc:picChg chg="del">
          <ac:chgData name="Abigail Changer" userId="a1290d15-7205-4c67-b0bd-8c8afb5ee56b" providerId="ADAL" clId="{2A1ACDC8-64BA-4799-A878-248BEADDEC15}" dt="2020-07-21T15:10:23.604" v="906" actId="478"/>
          <ac:picMkLst>
            <pc:docMk/>
            <pc:sldMk cId="308397738" sldId="320"/>
            <ac:picMk id="12" creationId="{599361C1-86DD-499A-8D2D-AA870D313092}"/>
          </ac:picMkLst>
        </pc:picChg>
      </pc:sldChg>
      <pc:sldChg chg="addSp delSp modSp add mod delAnim modAnim">
        <pc:chgData name="Abigail Changer" userId="a1290d15-7205-4c67-b0bd-8c8afb5ee56b" providerId="ADAL" clId="{2A1ACDC8-64BA-4799-A878-248BEADDEC15}" dt="2020-07-21T15:25:26.769" v="1000" actId="20577"/>
        <pc:sldMkLst>
          <pc:docMk/>
          <pc:sldMk cId="23136161" sldId="321"/>
        </pc:sldMkLst>
        <pc:spChg chg="mod">
          <ac:chgData name="Abigail Changer" userId="a1290d15-7205-4c67-b0bd-8c8afb5ee56b" providerId="ADAL" clId="{2A1ACDC8-64BA-4799-A878-248BEADDEC15}" dt="2020-07-21T15:25:26.769" v="1000" actId="20577"/>
          <ac:spMkLst>
            <pc:docMk/>
            <pc:sldMk cId="23136161" sldId="321"/>
            <ac:spMk id="2" creationId="{BD135E75-65FF-4D53-B013-91D5036889C2}"/>
          </ac:spMkLst>
        </pc:spChg>
        <pc:spChg chg="del mod">
          <ac:chgData name="Abigail Changer" userId="a1290d15-7205-4c67-b0bd-8c8afb5ee56b" providerId="ADAL" clId="{2A1ACDC8-64BA-4799-A878-248BEADDEC15}" dt="2020-07-21T15:22:57.807" v="974" actId="478"/>
          <ac:spMkLst>
            <pc:docMk/>
            <pc:sldMk cId="23136161" sldId="321"/>
            <ac:spMk id="9" creationId="{855DD75D-79D7-4F99-ACAF-4601A3C4941D}"/>
          </ac:spMkLst>
        </pc:spChg>
        <pc:spChg chg="add mod">
          <ac:chgData name="Abigail Changer" userId="a1290d15-7205-4c67-b0bd-8c8afb5ee56b" providerId="ADAL" clId="{2A1ACDC8-64BA-4799-A878-248BEADDEC15}" dt="2020-07-21T15:23:40.397" v="981" actId="1076"/>
          <ac:spMkLst>
            <pc:docMk/>
            <pc:sldMk cId="23136161" sldId="321"/>
            <ac:spMk id="10" creationId="{EA42FDB4-35E2-49F9-B0FD-ED3CF759AB29}"/>
          </ac:spMkLst>
        </pc:spChg>
        <pc:spChg chg="mod">
          <ac:chgData name="Abigail Changer" userId="a1290d15-7205-4c67-b0bd-8c8afb5ee56b" providerId="ADAL" clId="{2A1ACDC8-64BA-4799-A878-248BEADDEC15}" dt="2020-07-21T15:24:23.161" v="985" actId="14100"/>
          <ac:spMkLst>
            <pc:docMk/>
            <pc:sldMk cId="23136161" sldId="321"/>
            <ac:spMk id="15" creationId="{C33501F4-6909-4424-BCB4-805A6D0AFEF9}"/>
          </ac:spMkLst>
        </pc:spChg>
        <pc:spChg chg="mod">
          <ac:chgData name="Abigail Changer" userId="a1290d15-7205-4c67-b0bd-8c8afb5ee56b" providerId="ADAL" clId="{2A1ACDC8-64BA-4799-A878-248BEADDEC15}" dt="2020-07-21T15:24:23.161" v="985" actId="14100"/>
          <ac:spMkLst>
            <pc:docMk/>
            <pc:sldMk cId="23136161" sldId="321"/>
            <ac:spMk id="17" creationId="{1C24A316-315F-4390-A95B-77B749C07173}"/>
          </ac:spMkLst>
        </pc:spChg>
        <pc:spChg chg="mod">
          <ac:chgData name="Abigail Changer" userId="a1290d15-7205-4c67-b0bd-8c8afb5ee56b" providerId="ADAL" clId="{2A1ACDC8-64BA-4799-A878-248BEADDEC15}" dt="2020-07-21T15:25:21.003" v="999" actId="1076"/>
          <ac:spMkLst>
            <pc:docMk/>
            <pc:sldMk cId="23136161" sldId="321"/>
            <ac:spMk id="20" creationId="{0C72CE55-30C9-4EB6-8513-D522998855F9}"/>
          </ac:spMkLst>
        </pc:spChg>
        <pc:spChg chg="add mod">
          <ac:chgData name="Abigail Changer" userId="a1290d15-7205-4c67-b0bd-8c8afb5ee56b" providerId="ADAL" clId="{2A1ACDC8-64BA-4799-A878-248BEADDEC15}" dt="2020-07-21T15:25:17.662" v="998" actId="1076"/>
          <ac:spMkLst>
            <pc:docMk/>
            <pc:sldMk cId="23136161" sldId="321"/>
            <ac:spMk id="22" creationId="{7B5BBFB0-E9D8-48CE-9FC7-E2CB705A2906}"/>
          </ac:spMkLst>
        </pc:spChg>
        <pc:spChg chg="add mod">
          <ac:chgData name="Abigail Changer" userId="a1290d15-7205-4c67-b0bd-8c8afb5ee56b" providerId="ADAL" clId="{2A1ACDC8-64BA-4799-A878-248BEADDEC15}" dt="2020-07-21T15:25:10.440" v="996" actId="1076"/>
          <ac:spMkLst>
            <pc:docMk/>
            <pc:sldMk cId="23136161" sldId="321"/>
            <ac:spMk id="24" creationId="{9E784EEC-F38E-4402-A82E-FB653F9E2BEA}"/>
          </ac:spMkLst>
        </pc:spChg>
        <pc:grpChg chg="add del mod">
          <ac:chgData name="Abigail Changer" userId="a1290d15-7205-4c67-b0bd-8c8afb5ee56b" providerId="ADAL" clId="{2A1ACDC8-64BA-4799-A878-248BEADDEC15}" dt="2020-07-21T15:24:59.660" v="994" actId="478"/>
          <ac:grpSpMkLst>
            <pc:docMk/>
            <pc:sldMk cId="23136161" sldId="321"/>
            <ac:grpSpMk id="11" creationId="{249455B6-D919-48B0-885D-0915C6935CD8}"/>
          </ac:grpSpMkLst>
        </pc:grpChg>
        <pc:grpChg chg="del mod">
          <ac:chgData name="Abigail Changer" userId="a1290d15-7205-4c67-b0bd-8c8afb5ee56b" providerId="ADAL" clId="{2A1ACDC8-64BA-4799-A878-248BEADDEC15}" dt="2020-07-21T15:24:16.575" v="984" actId="21"/>
          <ac:grpSpMkLst>
            <pc:docMk/>
            <pc:sldMk cId="23136161" sldId="321"/>
            <ac:grpSpMk id="12" creationId="{198711F9-37AE-4A8A-A477-9476CBFC9746}"/>
          </ac:grpSpMkLst>
        </pc:grpChg>
        <pc:grpChg chg="mod">
          <ac:chgData name="Abigail Changer" userId="a1290d15-7205-4c67-b0bd-8c8afb5ee56b" providerId="ADAL" clId="{2A1ACDC8-64BA-4799-A878-248BEADDEC15}" dt="2020-07-21T15:24:23.161" v="985" actId="14100"/>
          <ac:grpSpMkLst>
            <pc:docMk/>
            <pc:sldMk cId="23136161" sldId="321"/>
            <ac:grpSpMk id="13" creationId="{F14AA0B8-7882-4BBA-B485-B3964488228E}"/>
          </ac:grpSpMkLst>
        </pc:grpChg>
        <pc:grpChg chg="add mod">
          <ac:chgData name="Abigail Changer" userId="a1290d15-7205-4c67-b0bd-8c8afb5ee56b" providerId="ADAL" clId="{2A1ACDC8-64BA-4799-A878-248BEADDEC15}" dt="2020-07-21T15:25:21.003" v="999" actId="1076"/>
          <ac:grpSpMkLst>
            <pc:docMk/>
            <pc:sldMk cId="23136161" sldId="321"/>
            <ac:grpSpMk id="18" creationId="{CBF10CEC-E518-421D-8666-426583B35167}"/>
          </ac:grpSpMkLst>
        </pc:grpChg>
        <pc:picChg chg="del">
          <ac:chgData name="Abigail Changer" userId="a1290d15-7205-4c67-b0bd-8c8afb5ee56b" providerId="ADAL" clId="{2A1ACDC8-64BA-4799-A878-248BEADDEC15}" dt="2020-07-21T15:22:55.872" v="973" actId="478"/>
          <ac:picMkLst>
            <pc:docMk/>
            <pc:sldMk cId="23136161" sldId="321"/>
            <ac:picMk id="5" creationId="{4C0AA78A-0D98-45B4-A5B5-5E42E694F1CF}"/>
          </ac:picMkLst>
        </pc:picChg>
        <pc:picChg chg="mod">
          <ac:chgData name="Abigail Changer" userId="a1290d15-7205-4c67-b0bd-8c8afb5ee56b" providerId="ADAL" clId="{2A1ACDC8-64BA-4799-A878-248BEADDEC15}" dt="2020-07-21T15:24:23.161" v="985" actId="14100"/>
          <ac:picMkLst>
            <pc:docMk/>
            <pc:sldMk cId="23136161" sldId="321"/>
            <ac:picMk id="14" creationId="{66A1DD91-8164-4A5B-BBE9-A21DE5B3430F}"/>
          </ac:picMkLst>
        </pc:picChg>
        <pc:picChg chg="del mod">
          <ac:chgData name="Abigail Changer" userId="a1290d15-7205-4c67-b0bd-8c8afb5ee56b" providerId="ADAL" clId="{2A1ACDC8-64BA-4799-A878-248BEADDEC15}" dt="2020-07-21T15:24:16.575" v="984" actId="21"/>
          <ac:picMkLst>
            <pc:docMk/>
            <pc:sldMk cId="23136161" sldId="321"/>
            <ac:picMk id="16" creationId="{62A674A1-3F32-4EB3-9CCE-183B12FF35DF}"/>
          </ac:picMkLst>
        </pc:picChg>
        <pc:picChg chg="mod">
          <ac:chgData name="Abigail Changer" userId="a1290d15-7205-4c67-b0bd-8c8afb5ee56b" providerId="ADAL" clId="{2A1ACDC8-64BA-4799-A878-248BEADDEC15}" dt="2020-07-21T15:25:21.003" v="999" actId="1076"/>
          <ac:picMkLst>
            <pc:docMk/>
            <pc:sldMk cId="23136161" sldId="321"/>
            <ac:picMk id="19" creationId="{7BE82889-C2B3-4015-BE18-A4B465EEF9D8}"/>
          </ac:picMkLst>
        </pc:picChg>
        <pc:picChg chg="add mod">
          <ac:chgData name="Abigail Changer" userId="a1290d15-7205-4c67-b0bd-8c8afb5ee56b" providerId="ADAL" clId="{2A1ACDC8-64BA-4799-A878-248BEADDEC15}" dt="2020-07-21T15:25:13.488" v="997" actId="1076"/>
          <ac:picMkLst>
            <pc:docMk/>
            <pc:sldMk cId="23136161" sldId="321"/>
            <ac:picMk id="21" creationId="{61181A29-CA8B-4959-9A0E-3BF4130354CA}"/>
          </ac:picMkLst>
        </pc:picChg>
        <pc:picChg chg="add mod">
          <ac:chgData name="Abigail Changer" userId="a1290d15-7205-4c67-b0bd-8c8afb5ee56b" providerId="ADAL" clId="{2A1ACDC8-64BA-4799-A878-248BEADDEC15}" dt="2020-07-21T15:25:05.344" v="995" actId="1076"/>
          <ac:picMkLst>
            <pc:docMk/>
            <pc:sldMk cId="23136161" sldId="321"/>
            <ac:picMk id="23" creationId="{954B6745-C096-46E9-95A7-267D7ED0E056}"/>
          </ac:picMkLst>
        </pc:picChg>
      </pc:sldChg>
      <pc:sldMasterChg chg="add addSldLayout delSldLayout">
        <pc:chgData name="Abigail Changer" userId="a1290d15-7205-4c67-b0bd-8c8afb5ee56b" providerId="ADAL" clId="{2A1ACDC8-64BA-4799-A878-248BEADDEC15}" dt="2020-07-21T15:23:34.144" v="980" actId="2696"/>
        <pc:sldMasterMkLst>
          <pc:docMk/>
          <pc:sldMasterMk cId="1977337004" sldId="2147483663"/>
        </pc:sldMasterMkLst>
        <pc:sldLayoutChg chg="add">
          <pc:chgData name="Abigail Changer" userId="a1290d15-7205-4c67-b0bd-8c8afb5ee56b" providerId="ADAL" clId="{2A1ACDC8-64BA-4799-A878-248BEADDEC15}" dt="2020-07-21T13:26:13.036" v="35" actId="27028"/>
          <pc:sldLayoutMkLst>
            <pc:docMk/>
            <pc:sldMasterMk cId="1977337004" sldId="2147483663"/>
            <pc:sldLayoutMk cId="4057768997" sldId="2147483664"/>
          </pc:sldLayoutMkLst>
        </pc:sldLayoutChg>
        <pc:sldLayoutChg chg="add del">
          <pc:chgData name="Abigail Changer" userId="a1290d15-7205-4c67-b0bd-8c8afb5ee56b" providerId="ADAL" clId="{2A1ACDC8-64BA-4799-A878-248BEADDEC15}" dt="2020-07-21T13:39:58.567" v="227" actId="2696"/>
          <pc:sldLayoutMkLst>
            <pc:docMk/>
            <pc:sldMasterMk cId="1977337004" sldId="2147483663"/>
            <pc:sldLayoutMk cId="2492734966" sldId="2147483665"/>
          </pc:sldLayoutMkLst>
        </pc:sldLayoutChg>
        <pc:sldLayoutChg chg="add del">
          <pc:chgData name="Abigail Changer" userId="a1290d15-7205-4c67-b0bd-8c8afb5ee56b" providerId="ADAL" clId="{2A1ACDC8-64BA-4799-A878-248BEADDEC15}" dt="2020-07-21T15:23:34.144" v="980" actId="2696"/>
          <pc:sldLayoutMkLst>
            <pc:docMk/>
            <pc:sldMasterMk cId="1977337004" sldId="2147483663"/>
            <pc:sldLayoutMk cId="2240841499" sldId="2147483666"/>
          </pc:sldLayoutMkLst>
        </pc:sldLayoutChg>
      </pc:sldMasterChg>
    </pc:docChg>
  </pc:docChgLst>
  <pc:docChgLst>
    <pc:chgData name="Laura Monks" userId="S::laura.monks@hee.nhs.uk::515682e7-d9c1-41e8-8def-e4cca7c444ae" providerId="AD" clId="Web-{F3FBE225-36E6-16F0-60DC-BC55A661AFF4}"/>
    <pc:docChg chg="delSld modSld sldOrd">
      <pc:chgData name="Laura Monks" userId="S::laura.monks@hee.nhs.uk::515682e7-d9c1-41e8-8def-e4cca7c444ae" providerId="AD" clId="Web-{F3FBE225-36E6-16F0-60DC-BC55A661AFF4}" dt="2021-03-12T12:41:02.532" v="109" actId="20577"/>
      <pc:docMkLst>
        <pc:docMk/>
      </pc:docMkLst>
      <pc:sldChg chg="del">
        <pc:chgData name="Laura Monks" userId="S::laura.monks@hee.nhs.uk::515682e7-d9c1-41e8-8def-e4cca7c444ae" providerId="AD" clId="Web-{F3FBE225-36E6-16F0-60DC-BC55A661AFF4}" dt="2021-03-12T11:43:06.873" v="0"/>
        <pc:sldMkLst>
          <pc:docMk/>
          <pc:sldMk cId="213455778" sldId="256"/>
        </pc:sldMkLst>
      </pc:sldChg>
      <pc:sldChg chg="modSp del">
        <pc:chgData name="Laura Monks" userId="S::laura.monks@hee.nhs.uk::515682e7-d9c1-41e8-8def-e4cca7c444ae" providerId="AD" clId="Web-{F3FBE225-36E6-16F0-60DC-BC55A661AFF4}" dt="2021-03-12T11:43:44.233" v="6"/>
        <pc:sldMkLst>
          <pc:docMk/>
          <pc:sldMk cId="4171765968" sldId="257"/>
        </pc:sldMkLst>
        <pc:spChg chg="mod">
          <ac:chgData name="Laura Monks" userId="S::laura.monks@hee.nhs.uk::515682e7-d9c1-41e8-8def-e4cca7c444ae" providerId="AD" clId="Web-{F3FBE225-36E6-16F0-60DC-BC55A661AFF4}" dt="2021-03-12T11:43:14.733" v="3" actId="20577"/>
          <ac:spMkLst>
            <pc:docMk/>
            <pc:sldMk cId="4171765968" sldId="257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3FBE225-36E6-16F0-60DC-BC55A661AFF4}" dt="2021-03-12T11:43:27.030" v="5" actId="20577"/>
          <ac:spMkLst>
            <pc:docMk/>
            <pc:sldMk cId="4171765968" sldId="257"/>
            <ac:spMk id="3" creationId="{0625F1EB-AFA6-42A3-859F-9E8230527942}"/>
          </ac:spMkLst>
        </pc:spChg>
      </pc:sldChg>
      <pc:sldChg chg="del">
        <pc:chgData name="Laura Monks" userId="S::laura.monks@hee.nhs.uk::515682e7-d9c1-41e8-8def-e4cca7c444ae" providerId="AD" clId="Web-{F3FBE225-36E6-16F0-60DC-BC55A661AFF4}" dt="2021-03-12T11:46:44.627" v="25"/>
        <pc:sldMkLst>
          <pc:docMk/>
          <pc:sldMk cId="3132922778" sldId="278"/>
        </pc:sldMkLst>
      </pc:sldChg>
      <pc:sldChg chg="del">
        <pc:chgData name="Laura Monks" userId="S::laura.monks@hee.nhs.uk::515682e7-d9c1-41e8-8def-e4cca7c444ae" providerId="AD" clId="Web-{F3FBE225-36E6-16F0-60DC-BC55A661AFF4}" dt="2021-03-12T11:46:34.393" v="24"/>
        <pc:sldMkLst>
          <pc:docMk/>
          <pc:sldMk cId="1646185642" sldId="293"/>
        </pc:sldMkLst>
      </pc:sldChg>
      <pc:sldChg chg="del">
        <pc:chgData name="Laura Monks" userId="S::laura.monks@hee.nhs.uk::515682e7-d9c1-41e8-8def-e4cca7c444ae" providerId="AD" clId="Web-{F3FBE225-36E6-16F0-60DC-BC55A661AFF4}" dt="2021-03-12T11:44:21.422" v="13"/>
        <pc:sldMkLst>
          <pc:docMk/>
          <pc:sldMk cId="3710758738" sldId="312"/>
        </pc:sldMkLst>
      </pc:sldChg>
      <pc:sldChg chg="del">
        <pc:chgData name="Laura Monks" userId="S::laura.monks@hee.nhs.uk::515682e7-d9c1-41e8-8def-e4cca7c444ae" providerId="AD" clId="Web-{F3FBE225-36E6-16F0-60DC-BC55A661AFF4}" dt="2021-03-12T11:46:49.221" v="26"/>
        <pc:sldMkLst>
          <pc:docMk/>
          <pc:sldMk cId="598861082" sldId="316"/>
        </pc:sldMkLst>
      </pc:sldChg>
      <pc:sldChg chg="modSp">
        <pc:chgData name="Laura Monks" userId="S::laura.monks@hee.nhs.uk::515682e7-d9c1-41e8-8def-e4cca7c444ae" providerId="AD" clId="Web-{F3FBE225-36E6-16F0-60DC-BC55A661AFF4}" dt="2021-03-12T12:41:02.532" v="109" actId="20577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F3FBE225-36E6-16F0-60DC-BC55A661AFF4}" dt="2021-03-12T12:37:38.465" v="29" actId="20577"/>
          <ac:spMkLst>
            <pc:docMk/>
            <pc:sldMk cId="1034606843" sldId="317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3FBE225-36E6-16F0-60DC-BC55A661AFF4}" dt="2021-03-12T12:41:02.532" v="109" actId="20577"/>
          <ac:spMkLst>
            <pc:docMk/>
            <pc:sldMk cId="1034606843" sldId="317"/>
            <ac:spMk id="5" creationId="{281A5BA2-7884-47DA-8BBC-07D79980F3AE}"/>
          </ac:spMkLst>
        </pc:spChg>
      </pc:sldChg>
      <pc:sldChg chg="ord">
        <pc:chgData name="Laura Monks" userId="S::laura.monks@hee.nhs.uk::515682e7-d9c1-41e8-8def-e4cca7c444ae" providerId="AD" clId="Web-{F3FBE225-36E6-16F0-60DC-BC55A661AFF4}" dt="2021-03-12T12:24:49.041" v="27"/>
        <pc:sldMkLst>
          <pc:docMk/>
          <pc:sldMk cId="333256888" sldId="319"/>
        </pc:sldMkLst>
      </pc:sldChg>
      <pc:sldChg chg="delSp">
        <pc:chgData name="Laura Monks" userId="S::laura.monks@hee.nhs.uk::515682e7-d9c1-41e8-8def-e4cca7c444ae" providerId="AD" clId="Web-{F3FBE225-36E6-16F0-60DC-BC55A661AFF4}" dt="2021-03-12T11:45:55.830" v="17"/>
        <pc:sldMkLst>
          <pc:docMk/>
          <pc:sldMk cId="308397738" sldId="320"/>
        </pc:sldMkLst>
        <pc:spChg chg="del">
          <ac:chgData name="Laura Monks" userId="S::laura.monks@hee.nhs.uk::515682e7-d9c1-41e8-8def-e4cca7c444ae" providerId="AD" clId="Web-{F3FBE225-36E6-16F0-60DC-BC55A661AFF4}" dt="2021-03-12T11:45:54.064" v="16"/>
          <ac:spMkLst>
            <pc:docMk/>
            <pc:sldMk cId="308397738" sldId="320"/>
            <ac:spMk id="13" creationId="{04EB3CB0-3CC4-48B2-BCBA-D51CBD34A765}"/>
          </ac:spMkLst>
        </pc:spChg>
        <pc:cxnChg chg="del">
          <ac:chgData name="Laura Monks" userId="S::laura.monks@hee.nhs.uk::515682e7-d9c1-41e8-8def-e4cca7c444ae" providerId="AD" clId="Web-{F3FBE225-36E6-16F0-60DC-BC55A661AFF4}" dt="2021-03-12T11:45:55.830" v="17"/>
          <ac:cxnSpMkLst>
            <pc:docMk/>
            <pc:sldMk cId="308397738" sldId="320"/>
            <ac:cxnSpMk id="12" creationId="{EEF116C8-12E0-449B-BB78-5A875AE61B3A}"/>
          </ac:cxnSpMkLst>
        </pc:cxnChg>
      </pc:sldChg>
      <pc:sldChg chg="addSp delSp modSp">
        <pc:chgData name="Laura Monks" userId="S::laura.monks@hee.nhs.uk::515682e7-d9c1-41e8-8def-e4cca7c444ae" providerId="AD" clId="Web-{F3FBE225-36E6-16F0-60DC-BC55A661AFF4}" dt="2021-03-12T11:44:19.484" v="12" actId="1076"/>
        <pc:sldMkLst>
          <pc:docMk/>
          <pc:sldMk cId="3702690224" sldId="323"/>
        </pc:sldMkLst>
        <pc:spChg chg="add mod">
          <ac:chgData name="Laura Monks" userId="S::laura.monks@hee.nhs.uk::515682e7-d9c1-41e8-8def-e4cca7c444ae" providerId="AD" clId="Web-{F3FBE225-36E6-16F0-60DC-BC55A661AFF4}" dt="2021-03-12T11:44:19.484" v="12" actId="1076"/>
          <ac:spMkLst>
            <pc:docMk/>
            <pc:sldMk cId="3702690224" sldId="323"/>
            <ac:spMk id="2" creationId="{13872D0F-B852-438D-95CA-1D718B527D13}"/>
          </ac:spMkLst>
        </pc:spChg>
        <pc:spChg chg="del mod">
          <ac:chgData name="Laura Monks" userId="S::laura.monks@hee.nhs.uk::515682e7-d9c1-41e8-8def-e4cca7c444ae" providerId="AD" clId="Web-{F3FBE225-36E6-16F0-60DC-BC55A661AFF4}" dt="2021-03-12T11:44:16.437" v="11"/>
          <ac:spMkLst>
            <pc:docMk/>
            <pc:sldMk cId="3702690224" sldId="323"/>
            <ac:spMk id="6" creationId="{516AE442-80C5-4B39-976C-530E08675811}"/>
          </ac:spMkLst>
        </pc:spChg>
      </pc:sldChg>
      <pc:sldChg chg="del">
        <pc:chgData name="Laura Monks" userId="S::laura.monks@hee.nhs.uk::515682e7-d9c1-41e8-8def-e4cca7c444ae" providerId="AD" clId="Web-{F3FBE225-36E6-16F0-60DC-BC55A661AFF4}" dt="2021-03-12T11:43:50.843" v="7"/>
        <pc:sldMkLst>
          <pc:docMk/>
          <pc:sldMk cId="2341722185" sldId="324"/>
        </pc:sldMkLst>
      </pc:sldChg>
      <pc:sldChg chg="del">
        <pc:chgData name="Laura Monks" userId="S::laura.monks@hee.nhs.uk::515682e7-d9c1-41e8-8def-e4cca7c444ae" providerId="AD" clId="Web-{F3FBE225-36E6-16F0-60DC-BC55A661AFF4}" dt="2021-03-12T11:44:27.297" v="14"/>
        <pc:sldMkLst>
          <pc:docMk/>
          <pc:sldMk cId="2858553570" sldId="325"/>
        </pc:sldMkLst>
      </pc:sldChg>
      <pc:sldChg chg="del">
        <pc:chgData name="Laura Monks" userId="S::laura.monks@hee.nhs.uk::515682e7-d9c1-41e8-8def-e4cca7c444ae" providerId="AD" clId="Web-{F3FBE225-36E6-16F0-60DC-BC55A661AFF4}" dt="2021-03-12T11:44:28.875" v="15"/>
        <pc:sldMkLst>
          <pc:docMk/>
          <pc:sldMk cId="1032232791" sldId="326"/>
        </pc:sldMkLst>
      </pc:sldChg>
      <pc:sldChg chg="modSp">
        <pc:chgData name="Laura Monks" userId="S::laura.monks@hee.nhs.uk::515682e7-d9c1-41e8-8def-e4cca7c444ae" providerId="AD" clId="Web-{F3FBE225-36E6-16F0-60DC-BC55A661AFF4}" dt="2021-03-12T11:46:23.299" v="23" actId="20577"/>
        <pc:sldMkLst>
          <pc:docMk/>
          <pc:sldMk cId="2690238949" sldId="328"/>
        </pc:sldMkLst>
        <pc:spChg chg="mod">
          <ac:chgData name="Laura Monks" userId="S::laura.monks@hee.nhs.uk::515682e7-d9c1-41e8-8def-e4cca7c444ae" providerId="AD" clId="Web-{F3FBE225-36E6-16F0-60DC-BC55A661AFF4}" dt="2021-03-12T11:46:23.299" v="23" actId="20577"/>
          <ac:spMkLst>
            <pc:docMk/>
            <pc:sldMk cId="2690238949" sldId="328"/>
            <ac:spMk id="2" creationId="{BD135E75-65FF-4D53-B013-91D5036889C2}"/>
          </ac:spMkLst>
        </pc:spChg>
      </pc:sldChg>
    </pc:docChg>
  </pc:docChgLst>
  <pc:docChgLst>
    <pc:chgData name="Laura Monks" userId="S::laura.monks@hee.nhs.uk::515682e7-d9c1-41e8-8def-e4cca7c444ae" providerId="AD" clId="Web-{F1C5FF79-A573-E4E3-1DFA-1F06E97F2A9A}"/>
    <pc:docChg chg="addSld delSld modSld sldOrd">
      <pc:chgData name="Laura Monks" userId="S::laura.monks@hee.nhs.uk::515682e7-d9c1-41e8-8def-e4cca7c444ae" providerId="AD" clId="Web-{F1C5FF79-A573-E4E3-1DFA-1F06E97F2A9A}" dt="2021-12-13T18:48:17.141" v="3499" actId="20577"/>
      <pc:docMkLst>
        <pc:docMk/>
      </pc:docMkLst>
      <pc:sldChg chg="del">
        <pc:chgData name="Laura Monks" userId="S::laura.monks@hee.nhs.uk::515682e7-d9c1-41e8-8def-e4cca7c444ae" providerId="AD" clId="Web-{F1C5FF79-A573-E4E3-1DFA-1F06E97F2A9A}" dt="2021-12-13T17:35:01.430" v="1294"/>
        <pc:sldMkLst>
          <pc:docMk/>
          <pc:sldMk cId="1861645570" sldId="292"/>
        </pc:sldMkLst>
      </pc:sldChg>
      <pc:sldChg chg="addSp delSp modSp mod setBg">
        <pc:chgData name="Laura Monks" userId="S::laura.monks@hee.nhs.uk::515682e7-d9c1-41e8-8def-e4cca7c444ae" providerId="AD" clId="Web-{F1C5FF79-A573-E4E3-1DFA-1F06E97F2A9A}" dt="2021-12-13T18:42:39.086" v="3389" actId="20577"/>
        <pc:sldMkLst>
          <pc:docMk/>
          <pc:sldMk cId="1577807954" sldId="311"/>
        </pc:sldMkLst>
        <pc:spChg chg="mod">
          <ac:chgData name="Laura Monks" userId="S::laura.monks@hee.nhs.uk::515682e7-d9c1-41e8-8def-e4cca7c444ae" providerId="AD" clId="Web-{F1C5FF79-A573-E4E3-1DFA-1F06E97F2A9A}" dt="2021-12-13T17:41:35.392" v="1453" actId="20577"/>
          <ac:spMkLst>
            <pc:docMk/>
            <pc:sldMk cId="1577807954" sldId="311"/>
            <ac:spMk id="2" creationId="{BD135E75-65FF-4D53-B013-91D5036889C2}"/>
          </ac:spMkLst>
        </pc:spChg>
        <pc:spChg chg="mod ord">
          <ac:chgData name="Laura Monks" userId="S::laura.monks@hee.nhs.uk::515682e7-d9c1-41e8-8def-e4cca7c444ae" providerId="AD" clId="Web-{F1C5FF79-A573-E4E3-1DFA-1F06E97F2A9A}" dt="2021-12-13T18:42:39.086" v="3389" actId="20577"/>
          <ac:spMkLst>
            <pc:docMk/>
            <pc:sldMk cId="1577807954" sldId="311"/>
            <ac:spMk id="3" creationId="{0625F1EB-AFA6-42A3-859F-9E8230527942}"/>
          </ac:spMkLst>
        </pc:spChg>
        <pc:picChg chg="mod ord">
          <ac:chgData name="Laura Monks" userId="S::laura.monks@hee.nhs.uk::515682e7-d9c1-41e8-8def-e4cca7c444ae" providerId="AD" clId="Web-{F1C5FF79-A573-E4E3-1DFA-1F06E97F2A9A}" dt="2021-12-13T16:03:45.413" v="101"/>
          <ac:picMkLst>
            <pc:docMk/>
            <pc:sldMk cId="1577807954" sldId="311"/>
            <ac:picMk id="4" creationId="{7B8A25FD-00BE-4B09-88D3-EB9C91584628}"/>
          </ac:picMkLst>
        </pc:picChg>
        <pc:picChg chg="add del mod ord modCrop">
          <ac:chgData name="Laura Monks" userId="S::laura.monks@hee.nhs.uk::515682e7-d9c1-41e8-8def-e4cca7c444ae" providerId="AD" clId="Web-{F1C5FF79-A573-E4E3-1DFA-1F06E97F2A9A}" dt="2021-12-13T17:40:59.204" v="1405"/>
          <ac:picMkLst>
            <pc:docMk/>
            <pc:sldMk cId="1577807954" sldId="311"/>
            <ac:picMk id="5" creationId="{4CEBDD03-159F-4A87-8E3B-5DF26B2006BD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43:05.035" v="1470" actId="14100"/>
          <ac:picMkLst>
            <pc:docMk/>
            <pc:sldMk cId="1577807954" sldId="311"/>
            <ac:picMk id="6" creationId="{68DB6349-D9EB-4845-94BF-E0E40BD936C4}"/>
          </ac:picMkLst>
        </pc:picChg>
        <pc:picChg chg="mod ord">
          <ac:chgData name="Laura Monks" userId="S::laura.monks@hee.nhs.uk::515682e7-d9c1-41e8-8def-e4cca7c444ae" providerId="AD" clId="Web-{F1C5FF79-A573-E4E3-1DFA-1F06E97F2A9A}" dt="2021-12-13T16:03:45.413" v="101"/>
          <ac:picMkLst>
            <pc:docMk/>
            <pc:sldMk cId="1577807954" sldId="311"/>
            <ac:picMk id="7" creationId="{ADA37E2A-64AD-4F3F-B828-3E5D82AC3AB6}"/>
          </ac:picMkLst>
        </pc:picChg>
        <pc:picChg chg="mod ord">
          <ac:chgData name="Laura Monks" userId="S::laura.monks@hee.nhs.uk::515682e7-d9c1-41e8-8def-e4cca7c444ae" providerId="AD" clId="Web-{F1C5FF79-A573-E4E3-1DFA-1F06E97F2A9A}" dt="2021-12-13T16:03:45.413" v="101"/>
          <ac:picMkLst>
            <pc:docMk/>
            <pc:sldMk cId="1577807954" sldId="311"/>
            <ac:picMk id="8" creationId="{8CAE189F-FA9F-4CF4-966F-B12D4969C205}"/>
          </ac:picMkLst>
        </pc:picChg>
        <pc:picChg chg="del mod ord">
          <ac:chgData name="Laura Monks" userId="S::laura.monks@hee.nhs.uk::515682e7-d9c1-41e8-8def-e4cca7c444ae" providerId="AD" clId="Web-{F1C5FF79-A573-E4E3-1DFA-1F06E97F2A9A}" dt="2021-12-13T17:42:03.174" v="1465"/>
          <ac:picMkLst>
            <pc:docMk/>
            <pc:sldMk cId="1577807954" sldId="311"/>
            <ac:picMk id="11" creationId="{885EC62D-C782-41B0-92D9-F9B46D1312F9}"/>
          </ac:picMkLst>
        </pc:pic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16" creationId="{822A5670-0F7B-4199-AEAB-33FBA9CEA44D}"/>
          </ac:cxnSpMkLst>
        </pc:cxn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18" creationId="{8BB1744D-A7DF-4B65-B6E3-DCF12BB2D869}"/>
          </ac:cxnSpMkLst>
        </pc:cxn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20" creationId="{882DD753-EA38-4E86-91FB-05041A44A28E}"/>
          </ac:cxnSpMkLst>
        </pc:cxn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22" creationId="{6DA63E78-7704-45EF-B5D3-EADDF5D82674}"/>
          </ac:cxnSpMkLst>
        </pc:cxnChg>
      </pc:sldChg>
      <pc:sldChg chg="del">
        <pc:chgData name="Laura Monks" userId="S::laura.monks@hee.nhs.uk::515682e7-d9c1-41e8-8def-e4cca7c444ae" providerId="AD" clId="Web-{F1C5FF79-A573-E4E3-1DFA-1F06E97F2A9A}" dt="2021-12-13T17:36:53.479" v="1343"/>
        <pc:sldMkLst>
          <pc:docMk/>
          <pc:sldMk cId="2491316435" sldId="313"/>
        </pc:sldMkLst>
      </pc:sldChg>
      <pc:sldChg chg="addSp delSp modSp">
        <pc:chgData name="Laura Monks" userId="S::laura.monks@hee.nhs.uk::515682e7-d9c1-41e8-8def-e4cca7c444ae" providerId="AD" clId="Web-{F1C5FF79-A573-E4E3-1DFA-1F06E97F2A9A}" dt="2021-12-13T18:23:56.638" v="2502" actId="1076"/>
        <pc:sldMkLst>
          <pc:docMk/>
          <pc:sldMk cId="3857182867" sldId="314"/>
        </pc:sldMkLst>
        <pc:spChg chg="add del mod">
          <ac:chgData name="Laura Monks" userId="S::laura.monks@hee.nhs.uk::515682e7-d9c1-41e8-8def-e4cca7c444ae" providerId="AD" clId="Web-{F1C5FF79-A573-E4E3-1DFA-1F06E97F2A9A}" dt="2021-12-13T18:23:43.575" v="2497"/>
          <ac:spMkLst>
            <pc:docMk/>
            <pc:sldMk cId="3857182867" sldId="314"/>
            <ac:spMk id="4" creationId="{2DDBF666-B4F2-4C12-A183-F7A70883FC14}"/>
          </ac:spMkLst>
        </pc:spChg>
        <pc:spChg chg="mod">
          <ac:chgData name="Laura Monks" userId="S::laura.monks@hee.nhs.uk::515682e7-d9c1-41e8-8def-e4cca7c444ae" providerId="AD" clId="Web-{F1C5FF79-A573-E4E3-1DFA-1F06E97F2A9A}" dt="2021-12-13T18:23:24.544" v="2491" actId="1076"/>
          <ac:spMkLst>
            <pc:docMk/>
            <pc:sldMk cId="3857182867" sldId="314"/>
            <ac:spMk id="19" creationId="{7B81AE5C-D483-4A07-B70E-4DE9B83F33E8}"/>
          </ac:spMkLst>
        </pc:spChg>
        <pc:picChg chg="del mod">
          <ac:chgData name="Laura Monks" userId="S::laura.monks@hee.nhs.uk::515682e7-d9c1-41e8-8def-e4cca7c444ae" providerId="AD" clId="Web-{F1C5FF79-A573-E4E3-1DFA-1F06E97F2A9A}" dt="2021-12-13T18:23:38.247" v="2495"/>
          <ac:picMkLst>
            <pc:docMk/>
            <pc:sldMk cId="3857182867" sldId="314"/>
            <ac:picMk id="18" creationId="{9FE7C4EE-35E3-4DEF-97E2-2BC5B4A69046}"/>
          </ac:picMkLst>
        </pc:picChg>
        <pc:picChg chg="mod">
          <ac:chgData name="Laura Monks" userId="S::laura.monks@hee.nhs.uk::515682e7-d9c1-41e8-8def-e4cca7c444ae" providerId="AD" clId="Web-{F1C5FF79-A573-E4E3-1DFA-1F06E97F2A9A}" dt="2021-12-13T18:23:56.638" v="2502" actId="1076"/>
          <ac:picMkLst>
            <pc:docMk/>
            <pc:sldMk cId="3857182867" sldId="314"/>
            <ac:picMk id="20" creationId="{40A93B5F-AEE6-4D7A-A4A0-7931F07D7FF5}"/>
          </ac:picMkLst>
        </pc:picChg>
      </pc:sldChg>
      <pc:sldChg chg="del">
        <pc:chgData name="Laura Monks" userId="S::laura.monks@hee.nhs.uk::515682e7-d9c1-41e8-8def-e4cca7c444ae" providerId="AD" clId="Web-{F1C5FF79-A573-E4E3-1DFA-1F06E97F2A9A}" dt="2021-12-13T17:33:35.615" v="1291"/>
        <pc:sldMkLst>
          <pc:docMk/>
          <pc:sldMk cId="2515314411" sldId="315"/>
        </pc:sldMkLst>
      </pc:sldChg>
      <pc:sldChg chg="modSp ord">
        <pc:chgData name="Laura Monks" userId="S::laura.monks@hee.nhs.uk::515682e7-d9c1-41e8-8def-e4cca7c444ae" providerId="AD" clId="Web-{F1C5FF79-A573-E4E3-1DFA-1F06E97F2A9A}" dt="2021-12-13T18:42:24.898" v="3388" actId="20577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F1C5FF79-A573-E4E3-1DFA-1F06E97F2A9A}" dt="2021-12-13T18:42:24.898" v="3388" actId="20577"/>
          <ac:spMkLst>
            <pc:docMk/>
            <pc:sldMk cId="1034606843" sldId="317"/>
            <ac:spMk id="5" creationId="{281A5BA2-7884-47DA-8BBC-07D79980F3AE}"/>
          </ac:spMkLst>
        </pc:spChg>
      </pc:sldChg>
      <pc:sldChg chg="addSp delSp modSp">
        <pc:chgData name="Laura Monks" userId="S::laura.monks@hee.nhs.uk::515682e7-d9c1-41e8-8def-e4cca7c444ae" providerId="AD" clId="Web-{F1C5FF79-A573-E4E3-1DFA-1F06E97F2A9A}" dt="2021-12-13T18:03:08.719" v="2012" actId="1076"/>
        <pc:sldMkLst>
          <pc:docMk/>
          <pc:sldMk cId="57894408" sldId="318"/>
        </pc:sldMkLst>
        <pc:spChg chg="add mod">
          <ac:chgData name="Laura Monks" userId="S::laura.monks@hee.nhs.uk::515682e7-d9c1-41e8-8def-e4cca7c444ae" providerId="AD" clId="Web-{F1C5FF79-A573-E4E3-1DFA-1F06E97F2A9A}" dt="2021-12-13T16:51:15.463" v="543" actId="1076"/>
          <ac:spMkLst>
            <pc:docMk/>
            <pc:sldMk cId="57894408" sldId="318"/>
            <ac:spMk id="3" creationId="{34595EAA-7481-4488-A915-D3EFA63AC4CB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08.719" v="2012" actId="1076"/>
          <ac:spMkLst>
            <pc:docMk/>
            <pc:sldMk cId="57894408" sldId="318"/>
            <ac:spMk id="4" creationId="{AD77404C-FD9E-4D0C-8CAD-C7C2B7F46D66}"/>
          </ac:spMkLst>
        </pc:spChg>
        <pc:spChg chg="del">
          <ac:chgData name="Laura Monks" userId="S::laura.monks@hee.nhs.uk::515682e7-d9c1-41e8-8def-e4cca7c444ae" providerId="AD" clId="Web-{F1C5FF79-A573-E4E3-1DFA-1F06E97F2A9A}" dt="2021-12-13T16:50:46.525" v="538"/>
          <ac:spMkLst>
            <pc:docMk/>
            <pc:sldMk cId="57894408" sldId="318"/>
            <ac:spMk id="13" creationId="{9F91321D-410B-4DAF-B00A-878ED2529ADD}"/>
          </ac:spMkLst>
        </pc:spChg>
        <pc:spChg chg="mod">
          <ac:chgData name="Laura Monks" userId="S::laura.monks@hee.nhs.uk::515682e7-d9c1-41e8-8def-e4cca7c444ae" providerId="AD" clId="Web-{F1C5FF79-A573-E4E3-1DFA-1F06E97F2A9A}" dt="2021-12-13T18:02:51.468" v="2004" actId="20577"/>
          <ac:spMkLst>
            <pc:docMk/>
            <pc:sldMk cId="57894408" sldId="318"/>
            <ac:spMk id="14" creationId="{3A9E5FE9-F156-450A-8DD4-8F04B882E8C4}"/>
          </ac:spMkLst>
        </pc:spChg>
      </pc:sldChg>
      <pc:sldChg chg="addSp modSp ord">
        <pc:chgData name="Laura Monks" userId="S::laura.monks@hee.nhs.uk::515682e7-d9c1-41e8-8def-e4cca7c444ae" providerId="AD" clId="Web-{F1C5FF79-A573-E4E3-1DFA-1F06E97F2A9A}" dt="2021-12-13T17:03:22.808" v="818" actId="20577"/>
        <pc:sldMkLst>
          <pc:docMk/>
          <pc:sldMk cId="333256888" sldId="319"/>
        </pc:sldMkLst>
        <pc:spChg chg="mod">
          <ac:chgData name="Laura Monks" userId="S::laura.monks@hee.nhs.uk::515682e7-d9c1-41e8-8def-e4cca7c444ae" providerId="AD" clId="Web-{F1C5FF79-A573-E4E3-1DFA-1F06E97F2A9A}" dt="2021-12-13T17:03:22.808" v="818" actId="20577"/>
          <ac:spMkLst>
            <pc:docMk/>
            <pc:sldMk cId="333256888" sldId="319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6:51:36.339" v="546" actId="1076"/>
          <ac:spMkLst>
            <pc:docMk/>
            <pc:sldMk cId="333256888" sldId="319"/>
            <ac:spMk id="10" creationId="{BD5979EA-E717-4A0C-B1E0-392DE7EC8177}"/>
          </ac:spMkLst>
        </pc:spChg>
        <pc:spChg chg="mod">
          <ac:chgData name="Laura Monks" userId="S::laura.monks@hee.nhs.uk::515682e7-d9c1-41e8-8def-e4cca7c444ae" providerId="AD" clId="Web-{F1C5FF79-A573-E4E3-1DFA-1F06E97F2A9A}" dt="2021-12-13T16:51:51.011" v="550" actId="1076"/>
          <ac:spMkLst>
            <pc:docMk/>
            <pc:sldMk cId="333256888" sldId="319"/>
            <ac:spMk id="11" creationId="{86FB36C5-FEDF-4C2B-BEE1-6EABAD8CEA3B}"/>
          </ac:spMkLst>
        </pc:spChg>
        <pc:spChg chg="mod">
          <ac:chgData name="Laura Monks" userId="S::laura.monks@hee.nhs.uk::515682e7-d9c1-41e8-8def-e4cca7c444ae" providerId="AD" clId="Web-{F1C5FF79-A573-E4E3-1DFA-1F06E97F2A9A}" dt="2021-12-13T17:01:16.946" v="804" actId="20577"/>
          <ac:spMkLst>
            <pc:docMk/>
            <pc:sldMk cId="333256888" sldId="319"/>
            <ac:spMk id="16" creationId="{C16BB483-46C2-4CEB-8F25-05A856363901}"/>
          </ac:spMkLst>
        </pc:spChg>
        <pc:picChg chg="add mod">
          <ac:chgData name="Laura Monks" userId="S::laura.monks@hee.nhs.uk::515682e7-d9c1-41e8-8def-e4cca7c444ae" providerId="AD" clId="Web-{F1C5FF79-A573-E4E3-1DFA-1F06E97F2A9A}" dt="2021-12-13T17:02:33.916" v="814" actId="1076"/>
          <ac:picMkLst>
            <pc:docMk/>
            <pc:sldMk cId="333256888" sldId="319"/>
            <ac:picMk id="3" creationId="{760845D6-E06D-4895-B2A3-1E1363DDF23A}"/>
          </ac:picMkLst>
        </pc:picChg>
        <pc:picChg chg="mod">
          <ac:chgData name="Laura Monks" userId="S::laura.monks@hee.nhs.uk::515682e7-d9c1-41e8-8def-e4cca7c444ae" providerId="AD" clId="Web-{F1C5FF79-A573-E4E3-1DFA-1F06E97F2A9A}" dt="2021-12-13T17:02:30.447" v="813" actId="1076"/>
          <ac:picMkLst>
            <pc:docMk/>
            <pc:sldMk cId="333256888" sldId="319"/>
            <ac:picMk id="17" creationId="{957960F9-1F0C-41B9-A07A-34EAF7DE4B00}"/>
          </ac:picMkLst>
        </pc:picChg>
      </pc:sldChg>
      <pc:sldChg chg="addSp delSp modSp">
        <pc:chgData name="Laura Monks" userId="S::laura.monks@hee.nhs.uk::515682e7-d9c1-41e8-8def-e4cca7c444ae" providerId="AD" clId="Web-{F1C5FF79-A573-E4E3-1DFA-1F06E97F2A9A}" dt="2021-12-13T18:43:38.916" v="3395" actId="20577"/>
        <pc:sldMkLst>
          <pc:docMk/>
          <pc:sldMk cId="308397738" sldId="320"/>
        </pc:sldMkLst>
        <pc:spChg chg="mod">
          <ac:chgData name="Laura Monks" userId="S::laura.monks@hee.nhs.uk::515682e7-d9c1-41e8-8def-e4cca7c444ae" providerId="AD" clId="Web-{F1C5FF79-A573-E4E3-1DFA-1F06E97F2A9A}" dt="2021-12-13T17:26:51.294" v="1133" actId="20577"/>
          <ac:spMkLst>
            <pc:docMk/>
            <pc:sldMk cId="308397738" sldId="320"/>
            <ac:spMk id="6" creationId="{B89E71E2-7802-442A-BA31-7C1A063719D0}"/>
          </ac:spMkLst>
        </pc:spChg>
        <pc:spChg chg="mod">
          <ac:chgData name="Laura Monks" userId="S::laura.monks@hee.nhs.uk::515682e7-d9c1-41e8-8def-e4cca7c444ae" providerId="AD" clId="Web-{F1C5FF79-A573-E4E3-1DFA-1F06E97F2A9A}" dt="2021-12-13T18:43:38.916" v="3395" actId="20577"/>
          <ac:spMkLst>
            <pc:docMk/>
            <pc:sldMk cId="308397738" sldId="320"/>
            <ac:spMk id="9" creationId="{855DD75D-79D7-4F99-ACAF-4601A3C4941D}"/>
          </ac:spMkLst>
        </pc:spChg>
        <pc:picChg chg="add mod modCrop">
          <ac:chgData name="Laura Monks" userId="S::laura.monks@hee.nhs.uk::515682e7-d9c1-41e8-8def-e4cca7c444ae" providerId="AD" clId="Web-{F1C5FF79-A573-E4E3-1DFA-1F06E97F2A9A}" dt="2021-12-13T16:27:31.024" v="308" actId="1076"/>
          <ac:picMkLst>
            <pc:docMk/>
            <pc:sldMk cId="308397738" sldId="320"/>
            <ac:picMk id="3" creationId="{D6343C1A-4EC6-4F0F-9B96-5808319F3FC8}"/>
          </ac:picMkLst>
        </pc:picChg>
        <pc:picChg chg="del">
          <ac:chgData name="Laura Monks" userId="S::laura.monks@hee.nhs.uk::515682e7-d9c1-41e8-8def-e4cca7c444ae" providerId="AD" clId="Web-{F1C5FF79-A573-E4E3-1DFA-1F06E97F2A9A}" dt="2021-12-13T16:25:44.021" v="278"/>
          <ac:picMkLst>
            <pc:docMk/>
            <pc:sldMk cId="308397738" sldId="320"/>
            <ac:picMk id="14" creationId="{EB7E4F23-DE5B-42E0-A15E-2AF8A82F529D}"/>
          </ac:picMkLst>
        </pc:picChg>
      </pc:sldChg>
      <pc:sldChg chg="del">
        <pc:chgData name="Laura Monks" userId="S::laura.monks@hee.nhs.uk::515682e7-d9c1-41e8-8def-e4cca7c444ae" providerId="AD" clId="Web-{F1C5FF79-A573-E4E3-1DFA-1F06E97F2A9A}" dt="2021-12-13T17:33:45.944" v="1292"/>
        <pc:sldMkLst>
          <pc:docMk/>
          <pc:sldMk cId="23136161" sldId="321"/>
        </pc:sldMkLst>
      </pc:sldChg>
      <pc:sldChg chg="modSp addAnim delAnim">
        <pc:chgData name="Laura Monks" userId="S::laura.monks@hee.nhs.uk::515682e7-d9c1-41e8-8def-e4cca7c444ae" providerId="AD" clId="Web-{F1C5FF79-A573-E4E3-1DFA-1F06E97F2A9A}" dt="2021-12-13T16:21:42.813" v="276" actId="20577"/>
        <pc:sldMkLst>
          <pc:docMk/>
          <pc:sldMk cId="3702690224" sldId="323"/>
        </pc:sldMkLst>
        <pc:spChg chg="mod">
          <ac:chgData name="Laura Monks" userId="S::laura.monks@hee.nhs.uk::515682e7-d9c1-41e8-8def-e4cca7c444ae" providerId="AD" clId="Web-{F1C5FF79-A573-E4E3-1DFA-1F06E97F2A9A}" dt="2021-12-13T16:21:42.813" v="276" actId="20577"/>
          <ac:spMkLst>
            <pc:docMk/>
            <pc:sldMk cId="3702690224" sldId="323"/>
            <ac:spMk id="2" creationId="{13872D0F-B852-438D-95CA-1D718B527D13}"/>
          </ac:spMkLst>
        </pc:spChg>
        <pc:spChg chg="mod">
          <ac:chgData name="Laura Monks" userId="S::laura.monks@hee.nhs.uk::515682e7-d9c1-41e8-8def-e4cca7c444ae" providerId="AD" clId="Web-{F1C5FF79-A573-E4E3-1DFA-1F06E97F2A9A}" dt="2021-12-13T15:53:32.773" v="27" actId="20577"/>
          <ac:spMkLst>
            <pc:docMk/>
            <pc:sldMk cId="3702690224" sldId="323"/>
            <ac:spMk id="27" creationId="{58ADF2E3-2264-4DCC-AC07-948A9CD93293}"/>
          </ac:spMkLst>
        </pc:spChg>
        <pc:spChg chg="mod">
          <ac:chgData name="Laura Monks" userId="S::laura.monks@hee.nhs.uk::515682e7-d9c1-41e8-8def-e4cca7c444ae" providerId="AD" clId="Web-{F1C5FF79-A573-E4E3-1DFA-1F06E97F2A9A}" dt="2021-12-13T15:53:46.805" v="31" actId="20577"/>
          <ac:spMkLst>
            <pc:docMk/>
            <pc:sldMk cId="3702690224" sldId="323"/>
            <ac:spMk id="28" creationId="{36383B25-8A2D-4C63-B582-AC28F7816D5B}"/>
          </ac:spMkLst>
        </pc:spChg>
      </pc:sldChg>
      <pc:sldChg chg="addSp delSp modSp">
        <pc:chgData name="Laura Monks" userId="S::laura.monks@hee.nhs.uk::515682e7-d9c1-41e8-8def-e4cca7c444ae" providerId="AD" clId="Web-{F1C5FF79-A573-E4E3-1DFA-1F06E97F2A9A}" dt="2021-12-13T17:26:42.965" v="1130" actId="14100"/>
        <pc:sldMkLst>
          <pc:docMk/>
          <pc:sldMk cId="3468862686" sldId="327"/>
        </pc:sldMkLst>
        <pc:spChg chg="mod">
          <ac:chgData name="Laura Monks" userId="S::laura.monks@hee.nhs.uk::515682e7-d9c1-41e8-8def-e4cca7c444ae" providerId="AD" clId="Web-{F1C5FF79-A573-E4E3-1DFA-1F06E97F2A9A}" dt="2021-12-13T16:46:17.253" v="518" actId="20577"/>
          <ac:spMkLst>
            <pc:docMk/>
            <pc:sldMk cId="3468862686" sldId="327"/>
            <ac:spMk id="10" creationId="{AB6F956B-5381-45F7-A470-8557621D4257}"/>
          </ac:spMkLst>
        </pc:spChg>
        <pc:spChg chg="mod">
          <ac:chgData name="Laura Monks" userId="S::laura.monks@hee.nhs.uk::515682e7-d9c1-41e8-8def-e4cca7c444ae" providerId="AD" clId="Web-{F1C5FF79-A573-E4E3-1DFA-1F06E97F2A9A}" dt="2021-12-13T17:26:42.965" v="1130" actId="14100"/>
          <ac:spMkLst>
            <pc:docMk/>
            <pc:sldMk cId="3468862686" sldId="327"/>
            <ac:spMk id="11" creationId="{014005E9-5406-45AD-8907-B7D9C21160D7}"/>
          </ac:spMkLst>
        </pc:spChg>
        <pc:picChg chg="del">
          <ac:chgData name="Laura Monks" userId="S::laura.monks@hee.nhs.uk::515682e7-d9c1-41e8-8def-e4cca7c444ae" providerId="AD" clId="Web-{F1C5FF79-A573-E4E3-1DFA-1F06E97F2A9A}" dt="2021-12-13T16:47:00.629" v="520"/>
          <ac:picMkLst>
            <pc:docMk/>
            <pc:sldMk cId="3468862686" sldId="327"/>
            <ac:picMk id="3" creationId="{8C765312-703E-4E84-A10B-3248A2FBACB8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47:11.442" v="524" actId="14100"/>
          <ac:picMkLst>
            <pc:docMk/>
            <pc:sldMk cId="3468862686" sldId="327"/>
            <ac:picMk id="4" creationId="{0A0FEC82-1DE0-46AE-B571-8ED89280D2ED}"/>
          </ac:picMkLst>
        </pc:picChg>
      </pc:sldChg>
      <pc:sldChg chg="addSp delSp modSp addAnim delAnim">
        <pc:chgData name="Laura Monks" userId="S::laura.monks@hee.nhs.uk::515682e7-d9c1-41e8-8def-e4cca7c444ae" providerId="AD" clId="Web-{F1C5FF79-A573-E4E3-1DFA-1F06E97F2A9A}" dt="2021-12-13T18:08:58.117" v="2092" actId="1076"/>
        <pc:sldMkLst>
          <pc:docMk/>
          <pc:sldMk cId="2690238949" sldId="328"/>
        </pc:sldMkLst>
        <pc:spChg chg="del mod">
          <ac:chgData name="Laura Monks" userId="S::laura.monks@hee.nhs.uk::515682e7-d9c1-41e8-8def-e4cca7c444ae" providerId="AD" clId="Web-{F1C5FF79-A573-E4E3-1DFA-1F06E97F2A9A}" dt="2021-12-13T17:31:16.956" v="1230"/>
          <ac:spMkLst>
            <pc:docMk/>
            <pc:sldMk cId="2690238949" sldId="328"/>
            <ac:spMk id="2" creationId="{BD135E75-65FF-4D53-B013-91D5036889C2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7:31:26.816" v="1231"/>
          <ac:spMkLst>
            <pc:docMk/>
            <pc:sldMk cId="2690238949" sldId="328"/>
            <ac:spMk id="5" creationId="{72F820B7-58A6-4290-9236-E888FE4D9783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32:18.285" v="1261" actId="20577"/>
          <ac:spMkLst>
            <pc:docMk/>
            <pc:sldMk cId="2690238949" sldId="328"/>
            <ac:spMk id="6" creationId="{888A5A6E-E442-4B99-A278-7D4B13316913}"/>
          </ac:spMkLst>
        </pc:spChg>
        <pc:spChg chg="add del">
          <ac:chgData name="Laura Monks" userId="S::laura.monks@hee.nhs.uk::515682e7-d9c1-41e8-8def-e4cca7c444ae" providerId="AD" clId="Web-{F1C5FF79-A573-E4E3-1DFA-1F06E97F2A9A}" dt="2021-12-13T17:31:44.300" v="1236"/>
          <ac:spMkLst>
            <pc:docMk/>
            <pc:sldMk cId="2690238949" sldId="328"/>
            <ac:spMk id="10" creationId="{5D0B757F-D9C3-45B5-BC16-7E1A74EC6010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21.157" v="2015" actId="20577"/>
          <ac:spMkLst>
            <pc:docMk/>
            <pc:sldMk cId="2690238949" sldId="328"/>
            <ac:spMk id="12" creationId="{90520EA8-A433-45F7-8180-97DC787B2B72}"/>
          </ac:spMkLst>
        </pc:spChg>
        <pc:spChg chg="del topLvl">
          <ac:chgData name="Laura Monks" userId="S::laura.monks@hee.nhs.uk::515682e7-d9c1-41e8-8def-e4cca7c444ae" providerId="AD" clId="Web-{F1C5FF79-A573-E4E3-1DFA-1F06E97F2A9A}" dt="2021-12-13T17:35:21.962" v="1296"/>
          <ac:spMkLst>
            <pc:docMk/>
            <pc:sldMk cId="2690238949" sldId="328"/>
            <ac:spMk id="15" creationId="{F515EF8A-E7F1-4137-AF4D-C58A8C52BA54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37.235" v="2023" actId="20577"/>
          <ac:spMkLst>
            <pc:docMk/>
            <pc:sldMk cId="2690238949" sldId="328"/>
            <ac:spMk id="23" creationId="{282431AC-6C56-4C0E-8813-82F178425AE6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29.438" v="2020" actId="14100"/>
          <ac:spMkLst>
            <pc:docMk/>
            <pc:sldMk cId="2690238949" sldId="328"/>
            <ac:spMk id="24" creationId="{A6480FF5-3A37-44C7-ABC6-91F9FF8093A1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7:32.209" v="2067" actId="20577"/>
          <ac:spMkLst>
            <pc:docMk/>
            <pc:sldMk cId="2690238949" sldId="328"/>
            <ac:spMk id="25" creationId="{3A0A6FE9-BC47-46BA-AAD4-482826DC1BA9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22.347" v="2050"/>
          <ac:spMkLst>
            <pc:docMk/>
            <pc:sldMk cId="2690238949" sldId="328"/>
            <ac:spMk id="27" creationId="{047FDCBF-6DBA-449D-9945-9A66BC2CA302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21.222" v="2049"/>
          <ac:spMkLst>
            <pc:docMk/>
            <pc:sldMk cId="2690238949" sldId="328"/>
            <ac:spMk id="28" creationId="{C1DC254D-335E-4A7E-AC25-A2AB7A652F75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19.472" v="2048"/>
          <ac:spMkLst>
            <pc:docMk/>
            <pc:sldMk cId="2690238949" sldId="328"/>
            <ac:spMk id="29" creationId="{70B4CF95-50AD-48D4-A6D6-3DF997AEE80A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17.878" v="2047"/>
          <ac:spMkLst>
            <pc:docMk/>
            <pc:sldMk cId="2690238949" sldId="328"/>
            <ac:spMk id="30" creationId="{488A56B6-6215-4CBA-86FC-C4CCBC3A8778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8:05:40.082" v="2054"/>
          <ac:spMkLst>
            <pc:docMk/>
            <pc:sldMk cId="2690238949" sldId="328"/>
            <ac:spMk id="31" creationId="{EEDE39DB-C52D-4FD7-989B-994622255F52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8:26.070" v="2086" actId="1076"/>
          <ac:spMkLst>
            <pc:docMk/>
            <pc:sldMk cId="2690238949" sldId="328"/>
            <ac:spMk id="33" creationId="{BD55E4AC-E866-4363-8F65-4CFEF88E3FBC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8:58.117" v="2092" actId="1076"/>
          <ac:spMkLst>
            <pc:docMk/>
            <pc:sldMk cId="2690238949" sldId="328"/>
            <ac:spMk id="34" creationId="{8C94B3DB-DE7E-4943-9BB7-3E673E587361}"/>
          </ac:spMkLst>
        </pc:spChg>
        <pc:grpChg chg="add del">
          <ac:chgData name="Laura Monks" userId="S::laura.monks@hee.nhs.uk::515682e7-d9c1-41e8-8def-e4cca7c444ae" providerId="AD" clId="Web-{F1C5FF79-A573-E4E3-1DFA-1F06E97F2A9A}" dt="2021-12-13T17:35:21.962" v="1296"/>
          <ac:grpSpMkLst>
            <pc:docMk/>
            <pc:sldMk cId="2690238949" sldId="328"/>
            <ac:grpSpMk id="16" creationId="{7A19B9CD-2FCC-4DC2-BCE0-1267CF0B4B62}"/>
          </ac:grpSpMkLst>
        </pc:grpChg>
        <pc:picChg chg="mod topLvl">
          <ac:chgData name="Laura Monks" userId="S::laura.monks@hee.nhs.uk::515682e7-d9c1-41e8-8def-e4cca7c444ae" providerId="AD" clId="Web-{F1C5FF79-A573-E4E3-1DFA-1F06E97F2A9A}" dt="2021-12-13T18:05:31.769" v="2052" actId="14100"/>
          <ac:picMkLst>
            <pc:docMk/>
            <pc:sldMk cId="2690238949" sldId="328"/>
            <ac:picMk id="14" creationId="{0A81E4ED-A6BC-4875-9F18-575CDB174CE7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8:00:47.059" v="1947"/>
          <ac:picMkLst>
            <pc:docMk/>
            <pc:sldMk cId="2690238949" sldId="328"/>
            <ac:picMk id="18" creationId="{773F1EAA-1211-462B-963F-CF2A8107F7D6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8:05:28.956" v="2051" actId="14100"/>
          <ac:picMkLst>
            <pc:docMk/>
            <pc:sldMk cId="2690238949" sldId="328"/>
            <ac:picMk id="20" creationId="{EAB5E05A-78E4-4611-9CBF-BB90E6261B7C}"/>
          </ac:picMkLst>
        </pc:picChg>
        <pc:cxnChg chg="add del mod">
          <ac:chgData name="Laura Monks" userId="S::laura.monks@hee.nhs.uk::515682e7-d9c1-41e8-8def-e4cca7c444ae" providerId="AD" clId="Web-{F1C5FF79-A573-E4E3-1DFA-1F06E97F2A9A}" dt="2021-12-13T18:01:21.248" v="1984"/>
          <ac:cxnSpMkLst>
            <pc:docMk/>
            <pc:sldMk cId="2690238949" sldId="328"/>
            <ac:cxnSpMk id="21" creationId="{598830ED-637A-4914-AA75-D7B24A3926A5}"/>
          </ac:cxnSpMkLst>
        </pc:cxnChg>
        <pc:cxnChg chg="add mod">
          <ac:chgData name="Laura Monks" userId="S::laura.monks@hee.nhs.uk::515682e7-d9c1-41e8-8def-e4cca7c444ae" providerId="AD" clId="Web-{F1C5FF79-A573-E4E3-1DFA-1F06E97F2A9A}" dt="2021-12-13T18:05:13.440" v="2045"/>
          <ac:cxnSpMkLst>
            <pc:docMk/>
            <pc:sldMk cId="2690238949" sldId="328"/>
            <ac:cxnSpMk id="26" creationId="{2E7162C7-79AE-4906-B968-F3238B686254}"/>
          </ac:cxnSpMkLst>
        </pc:cxnChg>
      </pc:sldChg>
      <pc:sldChg chg="del">
        <pc:chgData name="Laura Monks" userId="S::laura.monks@hee.nhs.uk::515682e7-d9c1-41e8-8def-e4cca7c444ae" providerId="AD" clId="Web-{F1C5FF79-A573-E4E3-1DFA-1F06E97F2A9A}" dt="2021-12-13T17:33:52.819" v="1293"/>
        <pc:sldMkLst>
          <pc:docMk/>
          <pc:sldMk cId="3168366764" sldId="329"/>
        </pc:sldMkLst>
      </pc:sldChg>
      <pc:sldChg chg="addSp delSp modSp">
        <pc:chgData name="Laura Monks" userId="S::laura.monks@hee.nhs.uk::515682e7-d9c1-41e8-8def-e4cca7c444ae" providerId="AD" clId="Web-{F1C5FF79-A573-E4E3-1DFA-1F06E97F2A9A}" dt="2021-12-13T18:12:00.606" v="2119" actId="1076"/>
        <pc:sldMkLst>
          <pc:docMk/>
          <pc:sldMk cId="2336799161" sldId="330"/>
        </pc:sldMkLst>
        <pc:spChg chg="mod">
          <ac:chgData name="Laura Monks" userId="S::laura.monks@hee.nhs.uk::515682e7-d9c1-41e8-8def-e4cca7c444ae" providerId="AD" clId="Web-{F1C5FF79-A573-E4E3-1DFA-1F06E97F2A9A}" dt="2021-12-13T17:59:12.948" v="1918" actId="1076"/>
          <ac:spMkLst>
            <pc:docMk/>
            <pc:sldMk cId="2336799161" sldId="330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7:55:45.693" v="1872" actId="1076"/>
          <ac:spMkLst>
            <pc:docMk/>
            <pc:sldMk cId="2336799161" sldId="330"/>
            <ac:spMk id="11" creationId="{A0B4EAFC-1CBA-428B-AF17-DA1BE6C8E683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10:48.573" v="2101" actId="14100"/>
          <ac:spMkLst>
            <pc:docMk/>
            <pc:sldMk cId="2336799161" sldId="330"/>
            <ac:spMk id="12" creationId="{7EB54F7D-E830-429F-BF8F-DE08DC57E3CF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8:11:01.730" v="2106"/>
          <ac:spMkLst>
            <pc:docMk/>
            <pc:sldMk cId="2336799161" sldId="330"/>
            <ac:spMk id="14" creationId="{220C9482-BCAC-4A24-9D78-E71F57BFF354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12:00.606" v="2119" actId="1076"/>
          <ac:spMkLst>
            <pc:docMk/>
            <pc:sldMk cId="2336799161" sldId="330"/>
            <ac:spMk id="15" creationId="{42A7DA57-C1D4-4850-B7D7-BC072D54C018}"/>
          </ac:spMkLst>
        </pc:spChg>
        <pc:spChg chg="del">
          <ac:chgData name="Laura Monks" userId="S::laura.monks@hee.nhs.uk::515682e7-d9c1-41e8-8def-e4cca7c444ae" providerId="AD" clId="Web-{F1C5FF79-A573-E4E3-1DFA-1F06E97F2A9A}" dt="2021-12-13T17:55:33.224" v="1869"/>
          <ac:spMkLst>
            <pc:docMk/>
            <pc:sldMk cId="2336799161" sldId="330"/>
            <ac:spMk id="25" creationId="{AE48E73E-980B-467D-9C3D-9483FA098C94}"/>
          </ac:spMkLst>
        </pc:spChg>
        <pc:picChg chg="del">
          <ac:chgData name="Laura Monks" userId="S::laura.monks@hee.nhs.uk::515682e7-d9c1-41e8-8def-e4cca7c444ae" providerId="AD" clId="Web-{F1C5FF79-A573-E4E3-1DFA-1F06E97F2A9A}" dt="2021-12-13T17:54:28.597" v="1851"/>
          <ac:picMkLst>
            <pc:docMk/>
            <pc:sldMk cId="2336799161" sldId="330"/>
            <ac:picMk id="3" creationId="{F74F8F0A-CA04-4F3F-B6BD-D601AA376FF7}"/>
          </ac:picMkLst>
        </pc:picChg>
        <pc:picChg chg="del">
          <ac:chgData name="Laura Monks" userId="S::laura.monks@hee.nhs.uk::515682e7-d9c1-41e8-8def-e4cca7c444ae" providerId="AD" clId="Web-{F1C5FF79-A573-E4E3-1DFA-1F06E97F2A9A}" dt="2021-12-13T17:55:58.834" v="1874"/>
          <ac:picMkLst>
            <pc:docMk/>
            <pc:sldMk cId="2336799161" sldId="330"/>
            <ac:picMk id="4" creationId="{BA11EB10-C649-4867-BFA1-F4419B3FE863}"/>
          </ac:picMkLst>
        </pc:picChg>
        <pc:picChg chg="add mod ord">
          <ac:chgData name="Laura Monks" userId="S::laura.monks@hee.nhs.uk::515682e7-d9c1-41e8-8def-e4cca7c444ae" providerId="AD" clId="Web-{F1C5FF79-A573-E4E3-1DFA-1F06E97F2A9A}" dt="2021-12-13T17:55:40.943" v="1871"/>
          <ac:picMkLst>
            <pc:docMk/>
            <pc:sldMk cId="2336799161" sldId="330"/>
            <ac:picMk id="5" creationId="{C198E9DC-3B53-4A4F-8DEB-C20E6FB21B1A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6:13.881" v="1877"/>
          <ac:picMkLst>
            <pc:docMk/>
            <pc:sldMk cId="2336799161" sldId="330"/>
            <ac:picMk id="6" creationId="{EAAD5F21-C6C1-4202-84D7-AB7B9D7DF1B0}"/>
          </ac:picMkLst>
        </pc:picChg>
        <pc:picChg chg="add del mod ord modCrop">
          <ac:chgData name="Laura Monks" userId="S::laura.monks@hee.nhs.uk::515682e7-d9c1-41e8-8def-e4cca7c444ae" providerId="AD" clId="Web-{F1C5FF79-A573-E4E3-1DFA-1F06E97F2A9A}" dt="2021-12-13T17:57:13.726" v="1890"/>
          <ac:picMkLst>
            <pc:docMk/>
            <pc:sldMk cId="2336799161" sldId="330"/>
            <ac:picMk id="8" creationId="{A8687B69-0302-45A5-82B7-C3AC81E3319E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8:33.590" v="1908"/>
          <ac:picMkLst>
            <pc:docMk/>
            <pc:sldMk cId="2336799161" sldId="330"/>
            <ac:picMk id="9" creationId="{6A601324-B854-4128-8200-EEFA983E1668}"/>
          </ac:picMkLst>
        </pc:picChg>
        <pc:picChg chg="add mod ord">
          <ac:chgData name="Laura Monks" userId="S::laura.monks@hee.nhs.uk::515682e7-d9c1-41e8-8def-e4cca7c444ae" providerId="AD" clId="Web-{F1C5FF79-A573-E4E3-1DFA-1F06E97F2A9A}" dt="2021-12-13T17:59:00.760" v="1914"/>
          <ac:picMkLst>
            <pc:docMk/>
            <pc:sldMk cId="2336799161" sldId="330"/>
            <ac:picMk id="10" creationId="{73F7FCEB-34E4-4956-812A-315BB2180C0F}"/>
          </ac:picMkLst>
        </pc:picChg>
        <pc:cxnChg chg="add mod">
          <ac:chgData name="Laura Monks" userId="S::laura.monks@hee.nhs.uk::515682e7-d9c1-41e8-8def-e4cca7c444ae" providerId="AD" clId="Web-{F1C5FF79-A573-E4E3-1DFA-1F06E97F2A9A}" dt="2021-12-13T18:11:27.668" v="2113" actId="1076"/>
          <ac:cxnSpMkLst>
            <pc:docMk/>
            <pc:sldMk cId="2336799161" sldId="330"/>
            <ac:cxnSpMk id="13" creationId="{1A8D5E2A-D1FA-4506-B896-95DEADACF99C}"/>
          </ac:cxnSpMkLst>
        </pc:cxnChg>
      </pc:sldChg>
      <pc:sldChg chg="new del">
        <pc:chgData name="Laura Monks" userId="S::laura.monks@hee.nhs.uk::515682e7-d9c1-41e8-8def-e4cca7c444ae" providerId="AD" clId="Web-{F1C5FF79-A573-E4E3-1DFA-1F06E97F2A9A}" dt="2021-12-13T16:09:12.936" v="145"/>
        <pc:sldMkLst>
          <pc:docMk/>
          <pc:sldMk cId="1889572687" sldId="331"/>
        </pc:sldMkLst>
      </pc:sldChg>
      <pc:sldChg chg="addSp delSp modSp add ord replId addAnim delAnim">
        <pc:chgData name="Laura Monks" userId="S::laura.monks@hee.nhs.uk::515682e7-d9c1-41e8-8def-e4cca7c444ae" providerId="AD" clId="Web-{F1C5FF79-A573-E4E3-1DFA-1F06E97F2A9A}" dt="2021-12-13T16:17:29.932" v="250" actId="1076"/>
        <pc:sldMkLst>
          <pc:docMk/>
          <pc:sldMk cId="2643394934" sldId="331"/>
        </pc:sldMkLst>
        <pc:spChg chg="mod">
          <ac:chgData name="Laura Monks" userId="S::laura.monks@hee.nhs.uk::515682e7-d9c1-41e8-8def-e4cca7c444ae" providerId="AD" clId="Web-{F1C5FF79-A573-E4E3-1DFA-1F06E97F2A9A}" dt="2021-12-13T16:09:23.764" v="148" actId="20577"/>
          <ac:spMkLst>
            <pc:docMk/>
            <pc:sldMk cId="2643394934" sldId="331"/>
            <ac:spMk id="2" creationId="{BD135E75-65FF-4D53-B013-91D5036889C2}"/>
          </ac:spMkLst>
        </pc:spChg>
        <pc:spChg chg="del mod">
          <ac:chgData name="Laura Monks" userId="S::laura.monks@hee.nhs.uk::515682e7-d9c1-41e8-8def-e4cca7c444ae" providerId="AD" clId="Web-{F1C5FF79-A573-E4E3-1DFA-1F06E97F2A9A}" dt="2021-12-13T16:11:26.361" v="175"/>
          <ac:spMkLst>
            <pc:docMk/>
            <pc:sldMk cId="2643394934" sldId="331"/>
            <ac:spMk id="3" creationId="{0625F1EB-AFA6-42A3-859F-9E8230527942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6:11:10.657" v="172"/>
          <ac:spMkLst>
            <pc:docMk/>
            <pc:sldMk cId="2643394934" sldId="331"/>
            <ac:spMk id="10" creationId="{D5B932C4-85C1-4F8E-BBD3-CF6A3B7A4B2E}"/>
          </ac:spMkLst>
        </pc:spChg>
        <pc:spChg chg="add del">
          <ac:chgData name="Laura Monks" userId="S::laura.monks@hee.nhs.uk::515682e7-d9c1-41e8-8def-e4cca7c444ae" providerId="AD" clId="Web-{F1C5FF79-A573-E4E3-1DFA-1F06E97F2A9A}" dt="2021-12-13T16:11:43.861" v="179"/>
          <ac:spMkLst>
            <pc:docMk/>
            <pc:sldMk cId="2643394934" sldId="331"/>
            <ac:spMk id="13" creationId="{9D37D5E0-0C9A-48BD-BB81-8866FD41033F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6:11:33.002" v="176"/>
          <ac:spMkLst>
            <pc:docMk/>
            <pc:sldMk cId="2643394934" sldId="331"/>
            <ac:spMk id="15" creationId="{FA2E869E-D424-4F77-8D86-BAD3675E6459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14:43.694" v="200" actId="20577"/>
          <ac:spMkLst>
            <pc:docMk/>
            <pc:sldMk cId="2643394934" sldId="331"/>
            <ac:spMk id="16" creationId="{CD502B94-8A23-4CC0-82FC-3AAC60B848DE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17:29.932" v="250" actId="1076"/>
          <ac:spMkLst>
            <pc:docMk/>
            <pc:sldMk cId="2643394934" sldId="331"/>
            <ac:spMk id="20" creationId="{5914BA2F-1F10-4021-8277-823A29A90510}"/>
          </ac:spMkLst>
        </pc:spChg>
        <pc:picChg chg="del">
          <ac:chgData name="Laura Monks" userId="S::laura.monks@hee.nhs.uk::515682e7-d9c1-41e8-8def-e4cca7c444ae" providerId="AD" clId="Web-{F1C5FF79-A573-E4E3-1DFA-1F06E97F2A9A}" dt="2021-12-13T16:09:57.499" v="153"/>
          <ac:picMkLst>
            <pc:docMk/>
            <pc:sldMk cId="2643394934" sldId="331"/>
            <ac:picMk id="5" creationId="{4CEBDD03-159F-4A87-8E3B-5DF26B2006BD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6:10:18.391" v="160"/>
          <ac:picMkLst>
            <pc:docMk/>
            <pc:sldMk cId="2643394934" sldId="331"/>
            <ac:picMk id="6" creationId="{2071E3FF-0774-4694-881F-CBACAD7826B3}"/>
          </ac:picMkLst>
        </pc:picChg>
        <pc:picChg chg="add mod modCrop">
          <ac:chgData name="Laura Monks" userId="S::laura.monks@hee.nhs.uk::515682e7-d9c1-41e8-8def-e4cca7c444ae" providerId="AD" clId="Web-{F1C5FF79-A573-E4E3-1DFA-1F06E97F2A9A}" dt="2021-12-13T16:15:50.289" v="209"/>
          <ac:picMkLst>
            <pc:docMk/>
            <pc:sldMk cId="2643394934" sldId="331"/>
            <ac:picMk id="9" creationId="{5AAA8E6C-62FC-48EA-9E00-F178197084ED}"/>
          </ac:picMkLst>
        </pc:picChg>
        <pc:picChg chg="del">
          <ac:chgData name="Laura Monks" userId="S::laura.monks@hee.nhs.uk::515682e7-d9c1-41e8-8def-e4cca7c444ae" providerId="AD" clId="Web-{F1C5FF79-A573-E4E3-1DFA-1F06E97F2A9A}" dt="2021-12-13T16:09:25.327" v="149"/>
          <ac:picMkLst>
            <pc:docMk/>
            <pc:sldMk cId="2643394934" sldId="331"/>
            <ac:picMk id="11" creationId="{885EC62D-C782-41B0-92D9-F9B46D1312F9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15:54.633" v="211" actId="1076"/>
          <ac:picMkLst>
            <pc:docMk/>
            <pc:sldMk cId="2643394934" sldId="331"/>
            <ac:picMk id="17" creationId="{6E5FB594-20A5-4866-B6FF-6929CAAC0AF6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6:16:10.836" v="214"/>
          <ac:picMkLst>
            <pc:docMk/>
            <pc:sldMk cId="2643394934" sldId="331"/>
            <ac:picMk id="18" creationId="{179B5E28-1974-48AC-A899-05FF7CBA7322}"/>
          </ac:picMkLst>
        </pc:picChg>
      </pc:sldChg>
      <pc:sldChg chg="addSp delSp modSp add replId delAnim">
        <pc:chgData name="Laura Monks" userId="S::laura.monks@hee.nhs.uk::515682e7-d9c1-41e8-8def-e4cca7c444ae" providerId="AD" clId="Web-{F1C5FF79-A573-E4E3-1DFA-1F06E97F2A9A}" dt="2021-12-13T16:50:23.118" v="537"/>
        <pc:sldMkLst>
          <pc:docMk/>
          <pc:sldMk cId="751053710" sldId="332"/>
        </pc:sldMkLst>
        <pc:spChg chg="mod">
          <ac:chgData name="Laura Monks" userId="S::laura.monks@hee.nhs.uk::515682e7-d9c1-41e8-8def-e4cca7c444ae" providerId="AD" clId="Web-{F1C5FF79-A573-E4E3-1DFA-1F06E97F2A9A}" dt="2021-12-13T16:38:31.992" v="433" actId="20577"/>
          <ac:spMkLst>
            <pc:docMk/>
            <pc:sldMk cId="751053710" sldId="332"/>
            <ac:spMk id="2" creationId="{BD135E75-65FF-4D53-B013-91D5036889C2}"/>
          </ac:spMkLst>
        </pc:spChg>
        <pc:spChg chg="del">
          <ac:chgData name="Laura Monks" userId="S::laura.monks@hee.nhs.uk::515682e7-d9c1-41e8-8def-e4cca7c444ae" providerId="AD" clId="Web-{F1C5FF79-A573-E4E3-1DFA-1F06E97F2A9A}" dt="2021-12-13T16:33:17.907" v="360"/>
          <ac:spMkLst>
            <pc:docMk/>
            <pc:sldMk cId="751053710" sldId="332"/>
            <ac:spMk id="6" creationId="{B89E71E2-7802-442A-BA31-7C1A063719D0}"/>
          </ac:spMkLst>
        </pc:spChg>
        <pc:spChg chg="del">
          <ac:chgData name="Laura Monks" userId="S::laura.monks@hee.nhs.uk::515682e7-d9c1-41e8-8def-e4cca7c444ae" providerId="AD" clId="Web-{F1C5FF79-A573-E4E3-1DFA-1F06E97F2A9A}" dt="2021-12-13T16:33:12.954" v="358"/>
          <ac:spMkLst>
            <pc:docMk/>
            <pc:sldMk cId="751053710" sldId="332"/>
            <ac:spMk id="9" creationId="{855DD75D-79D7-4F99-ACAF-4601A3C4941D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47:59.787" v="532" actId="1076"/>
          <ac:spMkLst>
            <pc:docMk/>
            <pc:sldMk cId="751053710" sldId="332"/>
            <ac:spMk id="14" creationId="{8EC0647B-4A90-461B-A850-D31E7FB2AF9A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47:31.489" v="527"/>
          <ac:spMkLst>
            <pc:docMk/>
            <pc:sldMk cId="751053710" sldId="332"/>
            <ac:spMk id="16" creationId="{0BD6A47B-A7B6-4F69-84C6-BBCD72810B7A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47:27.552" v="526"/>
          <ac:spMkLst>
            <pc:docMk/>
            <pc:sldMk cId="751053710" sldId="332"/>
            <ac:spMk id="18" creationId="{5B094DD1-77C1-4AB2-86D4-3B80DBEE16B6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50:23.118" v="537"/>
          <ac:spMkLst>
            <pc:docMk/>
            <pc:sldMk cId="751053710" sldId="332"/>
            <ac:spMk id="20" creationId="{89ACE78D-6113-4AB1-BC5B-3D86285C49D7}"/>
          </ac:spMkLst>
        </pc:spChg>
        <pc:picChg chg="del">
          <ac:chgData name="Laura Monks" userId="S::laura.monks@hee.nhs.uk::515682e7-d9c1-41e8-8def-e4cca7c444ae" providerId="AD" clId="Web-{F1C5FF79-A573-E4E3-1DFA-1F06E97F2A9A}" dt="2021-12-13T16:33:14.938" v="359"/>
          <ac:picMkLst>
            <pc:docMk/>
            <pc:sldMk cId="751053710" sldId="332"/>
            <ac:picMk id="3" creationId="{D6343C1A-4EC6-4F0F-9B96-5808319F3FC8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41:23.918" v="466" actId="1076"/>
          <ac:picMkLst>
            <pc:docMk/>
            <pc:sldMk cId="751053710" sldId="332"/>
            <ac:picMk id="4" creationId="{3CEDDF4E-B59C-40B2-880A-B0D94296D3B3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41:21.496" v="465" actId="1076"/>
          <ac:picMkLst>
            <pc:docMk/>
            <pc:sldMk cId="751053710" sldId="332"/>
            <ac:picMk id="5" creationId="{52CDEB6F-4634-4220-9A25-68E8AB1542FA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39:32.119" v="449" actId="1076"/>
          <ac:picMkLst>
            <pc:docMk/>
            <pc:sldMk cId="751053710" sldId="332"/>
            <ac:picMk id="8" creationId="{D7DDF837-A4C0-47F2-A649-E880B264ECAA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39:26.790" v="447" actId="1076"/>
          <ac:picMkLst>
            <pc:docMk/>
            <pc:sldMk cId="751053710" sldId="332"/>
            <ac:picMk id="10" creationId="{A6C0613B-86CF-4F8F-AFA8-58F6B61DC2F2}"/>
          </ac:picMkLst>
        </pc:picChg>
        <pc:cxnChg chg="add mod">
          <ac:chgData name="Laura Monks" userId="S::laura.monks@hee.nhs.uk::515682e7-d9c1-41e8-8def-e4cca7c444ae" providerId="AD" clId="Web-{F1C5FF79-A573-E4E3-1DFA-1F06E97F2A9A}" dt="2021-12-13T16:41:35.075" v="468"/>
          <ac:cxnSpMkLst>
            <pc:docMk/>
            <pc:sldMk cId="751053710" sldId="332"/>
            <ac:cxnSpMk id="11" creationId="{C1D6DD37-A9E0-4704-B2A1-F586635DF760}"/>
          </ac:cxnSpMkLst>
        </pc:cxnChg>
        <pc:cxnChg chg="add mod">
          <ac:chgData name="Laura Monks" userId="S::laura.monks@hee.nhs.uk::515682e7-d9c1-41e8-8def-e4cca7c444ae" providerId="AD" clId="Web-{F1C5FF79-A573-E4E3-1DFA-1F06E97F2A9A}" dt="2021-12-13T16:41:40.856" v="469"/>
          <ac:cxnSpMkLst>
            <pc:docMk/>
            <pc:sldMk cId="751053710" sldId="332"/>
            <ac:cxnSpMk id="12" creationId="{319617C8-668C-4C8C-BF76-960EA85EEC94}"/>
          </ac:cxnSpMkLst>
        </pc:cxnChg>
      </pc:sldChg>
      <pc:sldChg chg="addSp delSp modSp add ord replId">
        <pc:chgData name="Laura Monks" userId="S::laura.monks@hee.nhs.uk::515682e7-d9c1-41e8-8def-e4cca7c444ae" providerId="AD" clId="Web-{F1C5FF79-A573-E4E3-1DFA-1F06E97F2A9A}" dt="2021-12-13T17:22:30.163" v="958" actId="14100"/>
        <pc:sldMkLst>
          <pc:docMk/>
          <pc:sldMk cId="1289891299" sldId="333"/>
        </pc:sldMkLst>
        <pc:spChg chg="mod">
          <ac:chgData name="Laura Monks" userId="S::laura.monks@hee.nhs.uk::515682e7-d9c1-41e8-8def-e4cca7c444ae" providerId="AD" clId="Web-{F1C5FF79-A573-E4E3-1DFA-1F06E97F2A9A}" dt="2021-12-13T17:03:36.168" v="822" actId="20577"/>
          <ac:spMkLst>
            <pc:docMk/>
            <pc:sldMk cId="1289891299" sldId="333"/>
            <ac:spMk id="2" creationId="{BD135E75-65FF-4D53-B013-91D5036889C2}"/>
          </ac:spMkLst>
        </pc:spChg>
        <pc:spChg chg="del">
          <ac:chgData name="Laura Monks" userId="S::laura.monks@hee.nhs.uk::515682e7-d9c1-41e8-8def-e4cca7c444ae" providerId="AD" clId="Web-{F1C5FF79-A573-E4E3-1DFA-1F06E97F2A9A}" dt="2021-12-13T16:34:41.846" v="400"/>
          <ac:spMkLst>
            <pc:docMk/>
            <pc:sldMk cId="1289891299" sldId="333"/>
            <ac:spMk id="10" creationId="{BD5979EA-E717-4A0C-B1E0-392DE7EC8177}"/>
          </ac:spMkLst>
        </pc:spChg>
        <pc:spChg chg="del">
          <ac:chgData name="Laura Monks" userId="S::laura.monks@hee.nhs.uk::515682e7-d9c1-41e8-8def-e4cca7c444ae" providerId="AD" clId="Web-{F1C5FF79-A573-E4E3-1DFA-1F06E97F2A9A}" dt="2021-12-13T16:34:43.956" v="401"/>
          <ac:spMkLst>
            <pc:docMk/>
            <pc:sldMk cId="1289891299" sldId="333"/>
            <ac:spMk id="11" creationId="{86FB36C5-FEDF-4C2B-BEE1-6EABAD8CEA3B}"/>
          </ac:spMkLst>
        </pc:spChg>
        <pc:spChg chg="mod">
          <ac:chgData name="Laura Monks" userId="S::laura.monks@hee.nhs.uk::515682e7-d9c1-41e8-8def-e4cca7c444ae" providerId="AD" clId="Web-{F1C5FF79-A573-E4E3-1DFA-1F06E97F2A9A}" dt="2021-12-13T17:22:30.163" v="958" actId="14100"/>
          <ac:spMkLst>
            <pc:docMk/>
            <pc:sldMk cId="1289891299" sldId="333"/>
            <ac:spMk id="16" creationId="{C16BB483-46C2-4CEB-8F25-05A856363901}"/>
          </ac:spMkLst>
        </pc:spChg>
        <pc:picChg chg="add mod">
          <ac:chgData name="Laura Monks" userId="S::laura.monks@hee.nhs.uk::515682e7-d9c1-41e8-8def-e4cca7c444ae" providerId="AD" clId="Web-{F1C5FF79-A573-E4E3-1DFA-1F06E97F2A9A}" dt="2021-12-13T17:22:27.803" v="957" actId="1076"/>
          <ac:picMkLst>
            <pc:docMk/>
            <pc:sldMk cId="1289891299" sldId="333"/>
            <ac:picMk id="3" creationId="{04FC2174-28E0-4F87-9AB0-7059657423A4}"/>
          </ac:picMkLst>
        </pc:picChg>
        <pc:picChg chg="del">
          <ac:chgData name="Laura Monks" userId="S::laura.monks@hee.nhs.uk::515682e7-d9c1-41e8-8def-e4cca7c444ae" providerId="AD" clId="Web-{F1C5FF79-A573-E4E3-1DFA-1F06E97F2A9A}" dt="2021-12-13T16:34:46.518" v="402"/>
          <ac:picMkLst>
            <pc:docMk/>
            <pc:sldMk cId="1289891299" sldId="333"/>
            <ac:picMk id="17" creationId="{957960F9-1F0C-41B9-A07A-34EAF7DE4B00}"/>
          </ac:picMkLst>
        </pc:picChg>
      </pc:sldChg>
      <pc:sldChg chg="new del">
        <pc:chgData name="Laura Monks" userId="S::laura.monks@hee.nhs.uk::515682e7-d9c1-41e8-8def-e4cca7c444ae" providerId="AD" clId="Web-{F1C5FF79-A573-E4E3-1DFA-1F06E97F2A9A}" dt="2021-12-13T16:33:48.533" v="362"/>
        <pc:sldMkLst>
          <pc:docMk/>
          <pc:sldMk cId="3744458910" sldId="333"/>
        </pc:sldMkLst>
      </pc:sldChg>
      <pc:sldChg chg="add del replId">
        <pc:chgData name="Laura Monks" userId="S::laura.monks@hee.nhs.uk::515682e7-d9c1-41e8-8def-e4cca7c444ae" providerId="AD" clId="Web-{F1C5FF79-A573-E4E3-1DFA-1F06E97F2A9A}" dt="2021-12-13T16:50:58.650" v="540"/>
        <pc:sldMkLst>
          <pc:docMk/>
          <pc:sldMk cId="1123663536" sldId="334"/>
        </pc:sldMkLst>
      </pc:sldChg>
      <pc:sldChg chg="addSp delSp modSp add replId addAnim delAnim">
        <pc:chgData name="Laura Monks" userId="S::laura.monks@hee.nhs.uk::515682e7-d9c1-41e8-8def-e4cca7c444ae" providerId="AD" clId="Web-{F1C5FF79-A573-E4E3-1DFA-1F06E97F2A9A}" dt="2021-12-13T17:29:24.422" v="1218" actId="14100"/>
        <pc:sldMkLst>
          <pc:docMk/>
          <pc:sldMk cId="2191327449" sldId="334"/>
        </pc:sldMkLst>
        <pc:spChg chg="mod">
          <ac:chgData name="Laura Monks" userId="S::laura.monks@hee.nhs.uk::515682e7-d9c1-41e8-8def-e4cca7c444ae" providerId="AD" clId="Web-{F1C5FF79-A573-E4E3-1DFA-1F06E97F2A9A}" dt="2021-12-13T17:23:14.585" v="965" actId="20577"/>
          <ac:spMkLst>
            <pc:docMk/>
            <pc:sldMk cId="2191327449" sldId="334"/>
            <ac:spMk id="2" creationId="{BD135E75-65FF-4D53-B013-91D5036889C2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28:15.124" v="1173" actId="14100"/>
          <ac:spMkLst>
            <pc:docMk/>
            <pc:sldMk cId="2191327449" sldId="334"/>
            <ac:spMk id="5" creationId="{1B74B596-84E8-4799-8476-FB93A1ACDD60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29:24.422" v="1218" actId="14100"/>
          <ac:spMkLst>
            <pc:docMk/>
            <pc:sldMk cId="2191327449" sldId="334"/>
            <ac:spMk id="9" creationId="{4746CF46-E310-488A-A93A-BF09C7F58728}"/>
          </ac:spMkLst>
        </pc:spChg>
        <pc:spChg chg="del">
          <ac:chgData name="Laura Monks" userId="S::laura.monks@hee.nhs.uk::515682e7-d9c1-41e8-8def-e4cca7c444ae" providerId="AD" clId="Web-{F1C5FF79-A573-E4E3-1DFA-1F06E97F2A9A}" dt="2021-12-13T17:23:21.054" v="967"/>
          <ac:spMkLst>
            <pc:docMk/>
            <pc:sldMk cId="2191327449" sldId="334"/>
            <ac:spMk id="16" creationId="{C16BB483-46C2-4CEB-8F25-05A856363901}"/>
          </ac:spMkLst>
        </pc:spChg>
        <pc:picChg chg="del">
          <ac:chgData name="Laura Monks" userId="S::laura.monks@hee.nhs.uk::515682e7-d9c1-41e8-8def-e4cca7c444ae" providerId="AD" clId="Web-{F1C5FF79-A573-E4E3-1DFA-1F06E97F2A9A}" dt="2021-12-13T17:23:18.304" v="966"/>
          <ac:picMkLst>
            <pc:docMk/>
            <pc:sldMk cId="2191327449" sldId="334"/>
            <ac:picMk id="3" creationId="{04FC2174-28E0-4F87-9AB0-7059657423A4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25:51.386" v="1094" actId="1076"/>
          <ac:picMkLst>
            <pc:docMk/>
            <pc:sldMk cId="2191327449" sldId="334"/>
            <ac:picMk id="4" creationId="{7D2F5F62-2D13-4D9A-9F50-C57C407AE078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26:00.011" v="1097" actId="14100"/>
          <ac:picMkLst>
            <pc:docMk/>
            <pc:sldMk cId="2191327449" sldId="334"/>
            <ac:picMk id="6" creationId="{6017C90F-3389-4EBE-A958-C34896B7AF6D}"/>
          </ac:picMkLst>
        </pc:picChg>
      </pc:sldChg>
      <pc:sldChg chg="delSp modSp add ord replId">
        <pc:chgData name="Laura Monks" userId="S::laura.monks@hee.nhs.uk::515682e7-d9c1-41e8-8def-e4cca7c444ae" providerId="AD" clId="Web-{F1C5FF79-A573-E4E3-1DFA-1F06E97F2A9A}" dt="2021-12-13T18:42:48.774" v="3394" actId="20577"/>
        <pc:sldMkLst>
          <pc:docMk/>
          <pc:sldMk cId="1412802759" sldId="335"/>
        </pc:sldMkLst>
        <pc:spChg chg="del mod">
          <ac:chgData name="Laura Monks" userId="S::laura.monks@hee.nhs.uk::515682e7-d9c1-41e8-8def-e4cca7c444ae" providerId="AD" clId="Web-{F1C5FF79-A573-E4E3-1DFA-1F06E97F2A9A}" dt="2021-12-13T17:40:33.781" v="1402"/>
          <ac:spMkLst>
            <pc:docMk/>
            <pc:sldMk cId="1412802759" sldId="335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8:42:48.774" v="3394" actId="20577"/>
          <ac:spMkLst>
            <pc:docMk/>
            <pc:sldMk cId="1412802759" sldId="335"/>
            <ac:spMk id="3" creationId="{0625F1EB-AFA6-42A3-859F-9E8230527942}"/>
          </ac:spMkLst>
        </pc:spChg>
        <pc:picChg chg="del">
          <ac:chgData name="Laura Monks" userId="S::laura.monks@hee.nhs.uk::515682e7-d9c1-41e8-8def-e4cca7c444ae" providerId="AD" clId="Web-{F1C5FF79-A573-E4E3-1DFA-1F06E97F2A9A}" dt="2021-12-13T17:39:13.873" v="1362"/>
          <ac:picMkLst>
            <pc:docMk/>
            <pc:sldMk cId="1412802759" sldId="335"/>
            <ac:picMk id="5" creationId="{4CEBDD03-159F-4A87-8E3B-5DF26B2006BD}"/>
          </ac:picMkLst>
        </pc:picChg>
        <pc:picChg chg="del">
          <ac:chgData name="Laura Monks" userId="S::laura.monks@hee.nhs.uk::515682e7-d9c1-41e8-8def-e4cca7c444ae" providerId="AD" clId="Web-{F1C5FF79-A573-E4E3-1DFA-1F06E97F2A9A}" dt="2021-12-13T17:39:14.967" v="1363"/>
          <ac:picMkLst>
            <pc:docMk/>
            <pc:sldMk cId="1412802759" sldId="335"/>
            <ac:picMk id="11" creationId="{885EC62D-C782-41B0-92D9-F9B46D1312F9}"/>
          </ac:picMkLst>
        </pc:picChg>
      </pc:sldChg>
      <pc:sldChg chg="new del">
        <pc:chgData name="Laura Monks" userId="S::laura.monks@hee.nhs.uk::515682e7-d9c1-41e8-8def-e4cca7c444ae" providerId="AD" clId="Web-{F1C5FF79-A573-E4E3-1DFA-1F06E97F2A9A}" dt="2021-12-13T17:38:57.576" v="1357"/>
        <pc:sldMkLst>
          <pc:docMk/>
          <pc:sldMk cId="1904902169" sldId="335"/>
        </pc:sldMkLst>
      </pc:sldChg>
      <pc:sldChg chg="add del replId">
        <pc:chgData name="Laura Monks" userId="S::laura.monks@hee.nhs.uk::515682e7-d9c1-41e8-8def-e4cca7c444ae" providerId="AD" clId="Web-{F1C5FF79-A573-E4E3-1DFA-1F06E97F2A9A}" dt="2021-12-13T17:31:31.112" v="1233"/>
        <pc:sldMkLst>
          <pc:docMk/>
          <pc:sldMk cId="2291741995" sldId="335"/>
        </pc:sldMkLst>
      </pc:sldChg>
      <pc:sldChg chg="new del">
        <pc:chgData name="Laura Monks" userId="S::laura.monks@hee.nhs.uk::515682e7-d9c1-41e8-8def-e4cca7c444ae" providerId="AD" clId="Web-{F1C5FF79-A573-E4E3-1DFA-1F06E97F2A9A}" dt="2021-12-13T17:39:06.936" v="1359"/>
        <pc:sldMkLst>
          <pc:docMk/>
          <pc:sldMk cId="3651149333" sldId="335"/>
        </pc:sldMkLst>
      </pc:sldChg>
      <pc:sldChg chg="addSp delSp modSp add replId">
        <pc:chgData name="Laura Monks" userId="S::laura.monks@hee.nhs.uk::515682e7-d9c1-41e8-8def-e4cca7c444ae" providerId="AD" clId="Web-{F1C5FF79-A573-E4E3-1DFA-1F06E97F2A9A}" dt="2021-12-13T17:44:22.224" v="1480"/>
        <pc:sldMkLst>
          <pc:docMk/>
          <pc:sldMk cId="942276190" sldId="336"/>
        </pc:sldMkLst>
        <pc:picChg chg="add mod">
          <ac:chgData name="Laura Monks" userId="S::laura.monks@hee.nhs.uk::515682e7-d9c1-41e8-8def-e4cca7c444ae" providerId="AD" clId="Web-{F1C5FF79-A573-E4E3-1DFA-1F06E97F2A9A}" dt="2021-12-13T17:44:19.740" v="1479" actId="1076"/>
          <ac:picMkLst>
            <pc:docMk/>
            <pc:sldMk cId="942276190" sldId="336"/>
            <ac:picMk id="6" creationId="{613E8DD8-2341-443B-BA55-09ABCB194E8D}"/>
          </ac:picMkLst>
        </pc:picChg>
        <pc:picChg chg="del">
          <ac:chgData name="Laura Monks" userId="S::laura.monks@hee.nhs.uk::515682e7-d9c1-41e8-8def-e4cca7c444ae" providerId="AD" clId="Web-{F1C5FF79-A573-E4E3-1DFA-1F06E97F2A9A}" dt="2021-12-13T17:44:22.224" v="1480"/>
          <ac:picMkLst>
            <pc:docMk/>
            <pc:sldMk cId="942276190" sldId="336"/>
            <ac:picMk id="11" creationId="{885EC62D-C782-41B0-92D9-F9B46D1312F9}"/>
          </ac:picMkLst>
        </pc:picChg>
      </pc:sldChg>
      <pc:sldChg chg="addSp modSp add replId">
        <pc:chgData name="Laura Monks" userId="S::laura.monks@hee.nhs.uk::515682e7-d9c1-41e8-8def-e4cca7c444ae" providerId="AD" clId="Web-{F1C5FF79-A573-E4E3-1DFA-1F06E97F2A9A}" dt="2021-12-13T18:31:02.289" v="2898" actId="20577"/>
        <pc:sldMkLst>
          <pc:docMk/>
          <pc:sldMk cId="1007274922" sldId="337"/>
        </pc:sldMkLst>
        <pc:spChg chg="mod">
          <ac:chgData name="Laura Monks" userId="S::laura.monks@hee.nhs.uk::515682e7-d9c1-41e8-8def-e4cca7c444ae" providerId="AD" clId="Web-{F1C5FF79-A573-E4E3-1DFA-1F06E97F2A9A}" dt="2021-12-13T17:44:50.037" v="1484" actId="20577"/>
          <ac:spMkLst>
            <pc:docMk/>
            <pc:sldMk cId="1007274922" sldId="337"/>
            <ac:spMk id="2" creationId="{BD135E75-65FF-4D53-B013-91D5036889C2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31:02.289" v="2898" actId="20577"/>
          <ac:spMkLst>
            <pc:docMk/>
            <pc:sldMk cId="1007274922" sldId="337"/>
            <ac:spMk id="4" creationId="{59A58DF5-FA55-4D3C-B5E1-41471F21EBC3}"/>
          </ac:spMkLst>
        </pc:spChg>
        <pc:spChg chg="mod">
          <ac:chgData name="Laura Monks" userId="S::laura.monks@hee.nhs.uk::515682e7-d9c1-41e8-8def-e4cca7c444ae" providerId="AD" clId="Web-{F1C5FF79-A573-E4E3-1DFA-1F06E97F2A9A}" dt="2021-12-13T18:28:33.738" v="2846" actId="20577"/>
          <ac:spMkLst>
            <pc:docMk/>
            <pc:sldMk cId="1007274922" sldId="337"/>
            <ac:spMk id="5" creationId="{281A5BA2-7884-47DA-8BBC-07D79980F3AE}"/>
          </ac:spMkLst>
        </pc:spChg>
        <pc:picChg chg="add mod">
          <ac:chgData name="Laura Monks" userId="S::laura.monks@hee.nhs.uk::515682e7-d9c1-41e8-8def-e4cca7c444ae" providerId="AD" clId="Web-{F1C5FF79-A573-E4E3-1DFA-1F06E97F2A9A}" dt="2021-12-13T18:28:42.473" v="2848" actId="1076"/>
          <ac:picMkLst>
            <pc:docMk/>
            <pc:sldMk cId="1007274922" sldId="337"/>
            <ac:picMk id="3" creationId="{3D32DB23-F4CC-4EA1-9919-5448E3A5BFC3}"/>
          </ac:picMkLst>
        </pc:picChg>
      </pc:sldChg>
      <pc:sldChg chg="addSp delSp modSp add ord replId">
        <pc:chgData name="Laura Monks" userId="S::laura.monks@hee.nhs.uk::515682e7-d9c1-41e8-8def-e4cca7c444ae" providerId="AD" clId="Web-{F1C5FF79-A573-E4E3-1DFA-1F06E97F2A9A}" dt="2021-12-13T18:48:17.141" v="3499" actId="20577"/>
        <pc:sldMkLst>
          <pc:docMk/>
          <pc:sldMk cId="2416825120" sldId="338"/>
        </pc:sldMkLst>
        <pc:spChg chg="mod">
          <ac:chgData name="Laura Monks" userId="S::laura.monks@hee.nhs.uk::515682e7-d9c1-41e8-8def-e4cca7c444ae" providerId="AD" clId="Web-{F1C5FF79-A573-E4E3-1DFA-1F06E97F2A9A}" dt="2021-12-13T17:48:38.402" v="1684" actId="20577"/>
          <ac:spMkLst>
            <pc:docMk/>
            <pc:sldMk cId="2416825120" sldId="338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8:48:17.141" v="3499" actId="20577"/>
          <ac:spMkLst>
            <pc:docMk/>
            <pc:sldMk cId="2416825120" sldId="338"/>
            <ac:spMk id="5" creationId="{281A5BA2-7884-47DA-8BBC-07D79980F3AE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21:35.307" v="2475" actId="20577"/>
          <ac:spMkLst>
            <pc:docMk/>
            <pc:sldMk cId="2416825120" sldId="338"/>
            <ac:spMk id="9" creationId="{554CA663-2D3B-4BE1-9F9A-154DDB925670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21:25.916" v="2474" actId="20577"/>
          <ac:spMkLst>
            <pc:docMk/>
            <pc:sldMk cId="2416825120" sldId="338"/>
            <ac:spMk id="10" creationId="{993ED82A-F84B-465C-A9CA-9DD4EE0AB392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22:25.527" v="2479"/>
          <ac:spMkLst>
            <pc:docMk/>
            <pc:sldMk cId="2416825120" sldId="338"/>
            <ac:spMk id="11" creationId="{4E62630A-DB9F-4C10-8F96-8A91B7B583E8}"/>
          </ac:spMkLst>
        </pc:spChg>
        <pc:picChg chg="del">
          <ac:chgData name="Laura Monks" userId="S::laura.monks@hee.nhs.uk::515682e7-d9c1-41e8-8def-e4cca7c444ae" providerId="AD" clId="Web-{F1C5FF79-A573-E4E3-1DFA-1F06E97F2A9A}" dt="2021-12-13T17:48:46.215" v="1694"/>
          <ac:picMkLst>
            <pc:docMk/>
            <pc:sldMk cId="2416825120" sldId="338"/>
            <ac:picMk id="3" creationId="{3D32DB23-F4CC-4EA1-9919-5448E3A5BFC3}"/>
          </ac:picMkLst>
        </pc:picChg>
        <pc:picChg chg="add mod modCrop">
          <ac:chgData name="Laura Monks" userId="S::laura.monks@hee.nhs.uk::515682e7-d9c1-41e8-8def-e4cca7c444ae" providerId="AD" clId="Web-{F1C5FF79-A573-E4E3-1DFA-1F06E97F2A9A}" dt="2021-12-13T18:14:41.719" v="2217"/>
          <ac:picMkLst>
            <pc:docMk/>
            <pc:sldMk cId="2416825120" sldId="338"/>
            <ac:picMk id="4" creationId="{3E55E125-F13B-4DA0-BFA8-0897D5355484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8:15:16.095" v="2220" actId="14100"/>
          <ac:picMkLst>
            <pc:docMk/>
            <pc:sldMk cId="2416825120" sldId="338"/>
            <ac:picMk id="6" creationId="{E8EE780B-7DF9-4CE6-9591-054099692A53}"/>
          </ac:picMkLst>
        </pc:picChg>
      </pc:sldChg>
      <pc:sldChg chg="addSp delSp modSp add replId">
        <pc:chgData name="Laura Monks" userId="S::laura.monks@hee.nhs.uk::515682e7-d9c1-41e8-8def-e4cca7c444ae" providerId="AD" clId="Web-{F1C5FF79-A573-E4E3-1DFA-1F06E97F2A9A}" dt="2021-12-13T17:59:33.308" v="1923" actId="1076"/>
        <pc:sldMkLst>
          <pc:docMk/>
          <pc:sldMk cId="759612273" sldId="339"/>
        </pc:sldMkLst>
        <pc:spChg chg="mod">
          <ac:chgData name="Laura Monks" userId="S::laura.monks@hee.nhs.uk::515682e7-d9c1-41e8-8def-e4cca7c444ae" providerId="AD" clId="Web-{F1C5FF79-A573-E4E3-1DFA-1F06E97F2A9A}" dt="2021-12-13T17:59:33.308" v="1923" actId="1076"/>
          <ac:spMkLst>
            <pc:docMk/>
            <pc:sldMk cId="759612273" sldId="339"/>
            <ac:spMk id="2" creationId="{BD135E75-65FF-4D53-B013-91D5036889C2}"/>
          </ac:spMkLst>
        </pc:spChg>
        <pc:spChg chg="del mod">
          <ac:chgData name="Laura Monks" userId="S::laura.monks@hee.nhs.uk::515682e7-d9c1-41e8-8def-e4cca7c444ae" providerId="AD" clId="Web-{F1C5FF79-A573-E4E3-1DFA-1F06E97F2A9A}" dt="2021-12-13T17:56:51.819" v="1888"/>
          <ac:spMkLst>
            <pc:docMk/>
            <pc:sldMk cId="759612273" sldId="339"/>
            <ac:spMk id="11" creationId="{A0B4EAFC-1CBA-428B-AF17-DA1BE6C8E683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58:21.650" v="1907" actId="1076"/>
          <ac:spMkLst>
            <pc:docMk/>
            <pc:sldMk cId="759612273" sldId="339"/>
            <ac:spMk id="12" creationId="{6C89CAA0-54EC-47FA-AB48-51EEF100CB0A}"/>
          </ac:spMkLst>
        </pc:spChg>
        <pc:spChg chg="del">
          <ac:chgData name="Laura Monks" userId="S::laura.monks@hee.nhs.uk::515682e7-d9c1-41e8-8def-e4cca7c444ae" providerId="AD" clId="Web-{F1C5FF79-A573-E4E3-1DFA-1F06E97F2A9A}" dt="2021-12-13T17:53:15.596" v="1820"/>
          <ac:spMkLst>
            <pc:docMk/>
            <pc:sldMk cId="759612273" sldId="339"/>
            <ac:spMk id="25" creationId="{AE48E73E-980B-467D-9C3D-9483FA098C94}"/>
          </ac:spMkLst>
        </pc:spChg>
        <pc:picChg chg="del">
          <ac:chgData name="Laura Monks" userId="S::laura.monks@hee.nhs.uk::515682e7-d9c1-41e8-8def-e4cca7c444ae" providerId="AD" clId="Web-{F1C5FF79-A573-E4E3-1DFA-1F06E97F2A9A}" dt="2021-12-13T17:51:50.172" v="1805"/>
          <ac:picMkLst>
            <pc:docMk/>
            <pc:sldMk cId="759612273" sldId="339"/>
            <ac:picMk id="3" creationId="{F74F8F0A-CA04-4F3F-B6BD-D601AA376FF7}"/>
          </ac:picMkLst>
        </pc:picChg>
        <pc:picChg chg="del">
          <ac:chgData name="Laura Monks" userId="S::laura.monks@hee.nhs.uk::515682e7-d9c1-41e8-8def-e4cca7c444ae" providerId="AD" clId="Web-{F1C5FF79-A573-E4E3-1DFA-1F06E97F2A9A}" dt="2021-12-13T17:53:10.377" v="1817"/>
          <ac:picMkLst>
            <pc:docMk/>
            <pc:sldMk cId="759612273" sldId="339"/>
            <ac:picMk id="4" creationId="{BA11EB10-C649-4867-BFA1-F4419B3FE863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7:37.414" v="1895"/>
          <ac:picMkLst>
            <pc:docMk/>
            <pc:sldMk cId="759612273" sldId="339"/>
            <ac:picMk id="5" creationId="{C1F32264-2CF7-48E0-AD19-2BF917DF603D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3:12.111" v="1818"/>
          <ac:picMkLst>
            <pc:docMk/>
            <pc:sldMk cId="759612273" sldId="339"/>
            <ac:picMk id="6" creationId="{1BDCCD11-C051-4F9C-BCFD-F146CF6B23F9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58:07.524" v="1904" actId="1076"/>
          <ac:picMkLst>
            <pc:docMk/>
            <pc:sldMk cId="759612273" sldId="339"/>
            <ac:picMk id="8" creationId="{F9D1B41A-0EBF-44CA-84A1-EFF7F7999232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6:50.538" v="1887"/>
          <ac:picMkLst>
            <pc:docMk/>
            <pc:sldMk cId="759612273" sldId="339"/>
            <ac:picMk id="9" creationId="{1A09E82D-965F-43C0-9A7F-BA21F39D181E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58:09.712" v="1905" actId="1076"/>
          <ac:picMkLst>
            <pc:docMk/>
            <pc:sldMk cId="759612273" sldId="339"/>
            <ac:picMk id="10" creationId="{4C327159-30D8-4DA0-82AB-7605D0363764}"/>
          </ac:picMkLst>
        </pc:picChg>
      </pc:sldChg>
      <pc:sldChg chg="addSp delSp modSp add replId">
        <pc:chgData name="Laura Monks" userId="S::laura.monks@hee.nhs.uk::515682e7-d9c1-41e8-8def-e4cca7c444ae" providerId="AD" clId="Web-{F1C5FF79-A573-E4E3-1DFA-1F06E97F2A9A}" dt="2021-12-13T18:36:27.827" v="2974" actId="20577"/>
        <pc:sldMkLst>
          <pc:docMk/>
          <pc:sldMk cId="2726872700" sldId="340"/>
        </pc:sldMkLst>
        <pc:spChg chg="mod">
          <ac:chgData name="Laura Monks" userId="S::laura.monks@hee.nhs.uk::515682e7-d9c1-41e8-8def-e4cca7c444ae" providerId="AD" clId="Web-{F1C5FF79-A573-E4E3-1DFA-1F06E97F2A9A}" dt="2021-12-13T18:29:38.396" v="2860" actId="20577"/>
          <ac:spMkLst>
            <pc:docMk/>
            <pc:sldMk cId="2726872700" sldId="340"/>
            <ac:spMk id="2" creationId="{BD135E75-65FF-4D53-B013-91D5036889C2}"/>
          </ac:spMkLst>
        </pc:spChg>
        <pc:spChg chg="del">
          <ac:chgData name="Laura Monks" userId="S::laura.monks@hee.nhs.uk::515682e7-d9c1-41e8-8def-e4cca7c444ae" providerId="AD" clId="Web-{F1C5FF79-A573-E4E3-1DFA-1F06E97F2A9A}" dt="2021-12-13T18:31:07.211" v="2899"/>
          <ac:spMkLst>
            <pc:docMk/>
            <pc:sldMk cId="2726872700" sldId="340"/>
            <ac:spMk id="4" creationId="{59A58DF5-FA55-4D3C-B5E1-41471F21EBC3}"/>
          </ac:spMkLst>
        </pc:spChg>
        <pc:spChg chg="mod">
          <ac:chgData name="Laura Monks" userId="S::laura.monks@hee.nhs.uk::515682e7-d9c1-41e8-8def-e4cca7c444ae" providerId="AD" clId="Web-{F1C5FF79-A573-E4E3-1DFA-1F06E97F2A9A}" dt="2021-12-13T18:36:27.827" v="2974" actId="20577"/>
          <ac:spMkLst>
            <pc:docMk/>
            <pc:sldMk cId="2726872700" sldId="340"/>
            <ac:spMk id="5" creationId="{281A5BA2-7884-47DA-8BBC-07D79980F3AE}"/>
          </ac:spMkLst>
        </pc:spChg>
        <pc:picChg chg="del">
          <ac:chgData name="Laura Monks" userId="S::laura.monks@hee.nhs.uk::515682e7-d9c1-41e8-8def-e4cca7c444ae" providerId="AD" clId="Web-{F1C5FF79-A573-E4E3-1DFA-1F06E97F2A9A}" dt="2021-12-13T18:31:18.258" v="2905"/>
          <ac:picMkLst>
            <pc:docMk/>
            <pc:sldMk cId="2726872700" sldId="340"/>
            <ac:picMk id="3" creationId="{3D32DB23-F4CC-4EA1-9919-5448E3A5BFC3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8:34:12.340" v="2908" actId="1076"/>
          <ac:picMkLst>
            <pc:docMk/>
            <pc:sldMk cId="2726872700" sldId="340"/>
            <ac:picMk id="6" creationId="{47FE627B-FD35-4CE2-B661-67AFB89DEDF8}"/>
          </ac:picMkLst>
        </pc:picChg>
      </pc:sldChg>
      <pc:sldChg chg="modSp add del ord replId">
        <pc:chgData name="Laura Monks" userId="S::laura.monks@hee.nhs.uk::515682e7-d9c1-41e8-8def-e4cca7c444ae" providerId="AD" clId="Web-{F1C5FF79-A573-E4E3-1DFA-1F06E97F2A9A}" dt="2021-12-13T18:46:13.638" v="3432"/>
        <pc:sldMkLst>
          <pc:docMk/>
          <pc:sldMk cId="634485652" sldId="341"/>
        </pc:sldMkLst>
        <pc:spChg chg="mod">
          <ac:chgData name="Laura Monks" userId="S::laura.monks@hee.nhs.uk::515682e7-d9c1-41e8-8def-e4cca7c444ae" providerId="AD" clId="Web-{F1C5FF79-A573-E4E3-1DFA-1F06E97F2A9A}" dt="2021-12-13T18:46:12.107" v="3431" actId="20577"/>
          <ac:spMkLst>
            <pc:docMk/>
            <pc:sldMk cId="634485652" sldId="341"/>
            <ac:spMk id="2" creationId="{BD135E75-65FF-4D53-B013-91D5036889C2}"/>
          </ac:spMkLst>
        </pc:spChg>
      </pc:sldChg>
      <pc:sldChg chg="delSp add del replId">
        <pc:chgData name="Laura Monks" userId="S::laura.monks@hee.nhs.uk::515682e7-d9c1-41e8-8def-e4cca7c444ae" providerId="AD" clId="Web-{F1C5FF79-A573-E4E3-1DFA-1F06E97F2A9A}" dt="2021-12-13T18:45:21.668" v="3421"/>
        <pc:sldMkLst>
          <pc:docMk/>
          <pc:sldMk cId="3528691586" sldId="341"/>
        </pc:sldMkLst>
        <pc:spChg chg="del">
          <ac:chgData name="Laura Monks" userId="S::laura.monks@hee.nhs.uk::515682e7-d9c1-41e8-8def-e4cca7c444ae" providerId="AD" clId="Web-{F1C5FF79-A573-E4E3-1DFA-1F06E97F2A9A}" dt="2021-12-13T18:45:16.683" v="3419"/>
          <ac:spMkLst>
            <pc:docMk/>
            <pc:sldMk cId="3528691586" sldId="341"/>
            <ac:spMk id="9" creationId="{554CA663-2D3B-4BE1-9F9A-154DDB925670}"/>
          </ac:spMkLst>
        </pc:spChg>
        <pc:picChg chg="del">
          <ac:chgData name="Laura Monks" userId="S::laura.monks@hee.nhs.uk::515682e7-d9c1-41e8-8def-e4cca7c444ae" providerId="AD" clId="Web-{F1C5FF79-A573-E4E3-1DFA-1F06E97F2A9A}" dt="2021-12-13T18:45:14.465" v="3418"/>
          <ac:picMkLst>
            <pc:docMk/>
            <pc:sldMk cId="3528691586" sldId="341"/>
            <ac:picMk id="4" creationId="{3E55E125-F13B-4DA0-BFA8-0897D5355484}"/>
          </ac:picMkLst>
        </pc:picChg>
        <pc:picChg chg="del">
          <ac:chgData name="Laura Monks" userId="S::laura.monks@hee.nhs.uk::515682e7-d9c1-41e8-8def-e4cca7c444ae" providerId="AD" clId="Web-{F1C5FF79-A573-E4E3-1DFA-1F06E97F2A9A}" dt="2021-12-13T18:45:18.590" v="3420"/>
          <ac:picMkLst>
            <pc:docMk/>
            <pc:sldMk cId="3528691586" sldId="341"/>
            <ac:picMk id="6" creationId="{E8EE780B-7DF9-4CE6-9591-054099692A53}"/>
          </ac:picMkLst>
        </pc:picChg>
      </pc:sldChg>
    </pc:docChg>
  </pc:docChgLst>
  <pc:docChgLst>
    <pc:chgData name="Laura Monks" userId="S::laura.monks@hee.nhs.uk::515682e7-d9c1-41e8-8def-e4cca7c444ae" providerId="AD" clId="Web-{4BC19DA0-D237-7F06-C57F-66C425AEF05E}"/>
    <pc:docChg chg="addSld delSld modSld sldOrd">
      <pc:chgData name="Laura Monks" userId="S::laura.monks@hee.nhs.uk::515682e7-d9c1-41e8-8def-e4cca7c444ae" providerId="AD" clId="Web-{4BC19DA0-D237-7F06-C57F-66C425AEF05E}" dt="2021-12-13T19:08:45.570" v="414" actId="20577"/>
      <pc:docMkLst>
        <pc:docMk/>
      </pc:docMkLst>
      <pc:sldChg chg="modSp">
        <pc:chgData name="Laura Monks" userId="S::laura.monks@hee.nhs.uk::515682e7-d9c1-41e8-8def-e4cca7c444ae" providerId="AD" clId="Web-{4BC19DA0-D237-7F06-C57F-66C425AEF05E}" dt="2021-12-13T19:07:51.303" v="412" actId="1076"/>
        <pc:sldMkLst>
          <pc:docMk/>
          <pc:sldMk cId="1577807954" sldId="311"/>
        </pc:sldMkLst>
        <pc:picChg chg="mod">
          <ac:chgData name="Laura Monks" userId="S::laura.monks@hee.nhs.uk::515682e7-d9c1-41e8-8def-e4cca7c444ae" providerId="AD" clId="Web-{4BC19DA0-D237-7F06-C57F-66C425AEF05E}" dt="2021-12-13T19:07:51.303" v="412" actId="1076"/>
          <ac:picMkLst>
            <pc:docMk/>
            <pc:sldMk cId="1577807954" sldId="311"/>
            <ac:picMk id="6" creationId="{68DB6349-D9EB-4845-94BF-E0E40BD936C4}"/>
          </ac:picMkLst>
        </pc:picChg>
      </pc:sldChg>
      <pc:sldChg chg="modSp">
        <pc:chgData name="Laura Monks" userId="S::laura.monks@hee.nhs.uk::515682e7-d9c1-41e8-8def-e4cca7c444ae" providerId="AD" clId="Web-{4BC19DA0-D237-7F06-C57F-66C425AEF05E}" dt="2021-12-13T19:04:47.220" v="397" actId="1076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4BC19DA0-D237-7F06-C57F-66C425AEF05E}" dt="2021-12-13T19:04:47.220" v="397" actId="1076"/>
          <ac:spMkLst>
            <pc:docMk/>
            <pc:sldMk cId="1034606843" sldId="317"/>
            <ac:spMk id="2" creationId="{BD135E75-65FF-4D53-B013-91D5036889C2}"/>
          </ac:spMkLst>
        </pc:spChg>
      </pc:sldChg>
      <pc:sldChg chg="modSp">
        <pc:chgData name="Laura Monks" userId="S::laura.monks@hee.nhs.uk::515682e7-d9c1-41e8-8def-e4cca7c444ae" providerId="AD" clId="Web-{4BC19DA0-D237-7F06-C57F-66C425AEF05E}" dt="2021-12-13T19:04:15.423" v="394" actId="1076"/>
        <pc:sldMkLst>
          <pc:docMk/>
          <pc:sldMk cId="2336799161" sldId="330"/>
        </pc:sldMkLst>
        <pc:spChg chg="mod">
          <ac:chgData name="Laura Monks" userId="S::laura.monks@hee.nhs.uk::515682e7-d9c1-41e8-8def-e4cca7c444ae" providerId="AD" clId="Web-{4BC19DA0-D237-7F06-C57F-66C425AEF05E}" dt="2021-12-13T19:04:15.423" v="394" actId="1076"/>
          <ac:spMkLst>
            <pc:docMk/>
            <pc:sldMk cId="2336799161" sldId="330"/>
            <ac:spMk id="11" creationId="{A0B4EAFC-1CBA-428B-AF17-DA1BE6C8E683}"/>
          </ac:spMkLst>
        </pc:spChg>
      </pc:sldChg>
      <pc:sldChg chg="addSp delSp modSp">
        <pc:chgData name="Laura Monks" userId="S::laura.monks@hee.nhs.uk::515682e7-d9c1-41e8-8def-e4cca7c444ae" providerId="AD" clId="Web-{4BC19DA0-D237-7F06-C57F-66C425AEF05E}" dt="2021-12-13T19:07:46.053" v="411" actId="1076"/>
        <pc:sldMkLst>
          <pc:docMk/>
          <pc:sldMk cId="942276190" sldId="336"/>
        </pc:sldMkLst>
        <pc:picChg chg="mod">
          <ac:chgData name="Laura Monks" userId="S::laura.monks@hee.nhs.uk::515682e7-d9c1-41e8-8def-e4cca7c444ae" providerId="AD" clId="Web-{4BC19DA0-D237-7F06-C57F-66C425AEF05E}" dt="2021-12-13T19:07:46.053" v="411" actId="1076"/>
          <ac:picMkLst>
            <pc:docMk/>
            <pc:sldMk cId="942276190" sldId="336"/>
            <ac:picMk id="5" creationId="{4CEBDD03-159F-4A87-8E3B-5DF26B2006BD}"/>
          </ac:picMkLst>
        </pc:picChg>
        <pc:picChg chg="del">
          <ac:chgData name="Laura Monks" userId="S::laura.monks@hee.nhs.uk::515682e7-d9c1-41e8-8def-e4cca7c444ae" providerId="AD" clId="Web-{4BC19DA0-D237-7F06-C57F-66C425AEF05E}" dt="2021-12-13T19:06:55.223" v="399"/>
          <ac:picMkLst>
            <pc:docMk/>
            <pc:sldMk cId="942276190" sldId="336"/>
            <ac:picMk id="6" creationId="{613E8DD8-2341-443B-BA55-09ABCB194E8D}"/>
          </ac:picMkLst>
        </pc:picChg>
        <pc:picChg chg="add mod modCrop">
          <ac:chgData name="Laura Monks" userId="S::laura.monks@hee.nhs.uk::515682e7-d9c1-41e8-8def-e4cca7c444ae" providerId="AD" clId="Web-{4BC19DA0-D237-7F06-C57F-66C425AEF05E}" dt="2021-12-13T19:07:41.365" v="410" actId="1076"/>
          <ac:picMkLst>
            <pc:docMk/>
            <pc:sldMk cId="942276190" sldId="336"/>
            <ac:picMk id="9" creationId="{D96F0CEB-54D8-4ED8-803E-6D34A6564693}"/>
          </ac:picMkLst>
        </pc:picChg>
      </pc:sldChg>
      <pc:sldChg chg="modSp">
        <pc:chgData name="Laura Monks" userId="S::laura.monks@hee.nhs.uk::515682e7-d9c1-41e8-8def-e4cca7c444ae" providerId="AD" clId="Web-{4BC19DA0-D237-7F06-C57F-66C425AEF05E}" dt="2021-12-13T18:59:21.948" v="225" actId="20577"/>
        <pc:sldMkLst>
          <pc:docMk/>
          <pc:sldMk cId="1007274922" sldId="337"/>
        </pc:sldMkLst>
        <pc:spChg chg="mod">
          <ac:chgData name="Laura Monks" userId="S::laura.monks@hee.nhs.uk::515682e7-d9c1-41e8-8def-e4cca7c444ae" providerId="AD" clId="Web-{4BC19DA0-D237-7F06-C57F-66C425AEF05E}" dt="2021-12-13T18:59:21.948" v="225" actId="20577"/>
          <ac:spMkLst>
            <pc:docMk/>
            <pc:sldMk cId="1007274922" sldId="337"/>
            <ac:spMk id="5" creationId="{281A5BA2-7884-47DA-8BBC-07D79980F3AE}"/>
          </ac:spMkLst>
        </pc:spChg>
      </pc:sldChg>
      <pc:sldChg chg="addSp modSp">
        <pc:chgData name="Laura Monks" userId="S::laura.monks@hee.nhs.uk::515682e7-d9c1-41e8-8def-e4cca7c444ae" providerId="AD" clId="Web-{4BC19DA0-D237-7F06-C57F-66C425AEF05E}" dt="2021-12-13T18:59:39.760" v="229" actId="14100"/>
        <pc:sldMkLst>
          <pc:docMk/>
          <pc:sldMk cId="2726872700" sldId="340"/>
        </pc:sldMkLst>
        <pc:spChg chg="mod">
          <ac:chgData name="Laura Monks" userId="S::laura.monks@hee.nhs.uk::515682e7-d9c1-41e8-8def-e4cca7c444ae" providerId="AD" clId="Web-{4BC19DA0-D237-7F06-C57F-66C425AEF05E}" dt="2021-12-13T18:57:15.867" v="171" actId="20577"/>
          <ac:spMkLst>
            <pc:docMk/>
            <pc:sldMk cId="2726872700" sldId="340"/>
            <ac:spMk id="2" creationId="{BD135E75-65FF-4D53-B013-91D5036889C2}"/>
          </ac:spMkLst>
        </pc:spChg>
        <pc:spChg chg="add mod">
          <ac:chgData name="Laura Monks" userId="S::laura.monks@hee.nhs.uk::515682e7-d9c1-41e8-8def-e4cca7c444ae" providerId="AD" clId="Web-{4BC19DA0-D237-7F06-C57F-66C425AEF05E}" dt="2021-12-13T18:59:39.760" v="229" actId="14100"/>
          <ac:spMkLst>
            <pc:docMk/>
            <pc:sldMk cId="2726872700" sldId="340"/>
            <ac:spMk id="3" creationId="{D6C28342-B6D5-4003-9509-507BEC84820A}"/>
          </ac:spMkLst>
        </pc:spChg>
        <pc:spChg chg="mod">
          <ac:chgData name="Laura Monks" userId="S::laura.monks@hee.nhs.uk::515682e7-d9c1-41e8-8def-e4cca7c444ae" providerId="AD" clId="Web-{4BC19DA0-D237-7F06-C57F-66C425AEF05E}" dt="2021-12-13T18:59:34.026" v="227" actId="20577"/>
          <ac:spMkLst>
            <pc:docMk/>
            <pc:sldMk cId="2726872700" sldId="340"/>
            <ac:spMk id="5" creationId="{281A5BA2-7884-47DA-8BBC-07D79980F3AE}"/>
          </ac:spMkLst>
        </pc:spChg>
        <pc:picChg chg="add mod">
          <ac:chgData name="Laura Monks" userId="S::laura.monks@hee.nhs.uk::515682e7-d9c1-41e8-8def-e4cca7c444ae" providerId="AD" clId="Web-{4BC19DA0-D237-7F06-C57F-66C425AEF05E}" dt="2021-12-13T18:57:09.038" v="170" actId="14100"/>
          <ac:picMkLst>
            <pc:docMk/>
            <pc:sldMk cId="2726872700" sldId="340"/>
            <ac:picMk id="4" creationId="{BA28A27D-27F4-48D9-AC12-E0D3C085B06E}"/>
          </ac:picMkLst>
        </pc:picChg>
        <pc:picChg chg="mod">
          <ac:chgData name="Laura Monks" userId="S::laura.monks@hee.nhs.uk::515682e7-d9c1-41e8-8def-e4cca7c444ae" providerId="AD" clId="Web-{4BC19DA0-D237-7F06-C57F-66C425AEF05E}" dt="2021-12-13T18:56:57.757" v="167" actId="1076"/>
          <ac:picMkLst>
            <pc:docMk/>
            <pc:sldMk cId="2726872700" sldId="340"/>
            <ac:picMk id="6" creationId="{47FE627B-FD35-4CE2-B661-67AFB89DEDF8}"/>
          </ac:picMkLst>
        </pc:picChg>
      </pc:sldChg>
      <pc:sldChg chg="addSp delSp modSp add ord replId">
        <pc:chgData name="Laura Monks" userId="S::laura.monks@hee.nhs.uk::515682e7-d9c1-41e8-8def-e4cca7c444ae" providerId="AD" clId="Web-{4BC19DA0-D237-7F06-C57F-66C425AEF05E}" dt="2021-12-13T19:08:45.570" v="414" actId="20577"/>
        <pc:sldMkLst>
          <pc:docMk/>
          <pc:sldMk cId="2976683894" sldId="341"/>
        </pc:sldMkLst>
        <pc:spChg chg="mod">
          <ac:chgData name="Laura Monks" userId="S::laura.monks@hee.nhs.uk::515682e7-d9c1-41e8-8def-e4cca7c444ae" providerId="AD" clId="Web-{4BC19DA0-D237-7F06-C57F-66C425AEF05E}" dt="2021-12-13T19:00:32.746" v="271" actId="20577"/>
          <ac:spMkLst>
            <pc:docMk/>
            <pc:sldMk cId="2976683894" sldId="341"/>
            <ac:spMk id="2" creationId="{BD135E75-65FF-4D53-B013-91D5036889C2}"/>
          </ac:spMkLst>
        </pc:spChg>
        <pc:spChg chg="add del mod">
          <ac:chgData name="Laura Monks" userId="S::laura.monks@hee.nhs.uk::515682e7-d9c1-41e8-8def-e4cca7c444ae" providerId="AD" clId="Web-{4BC19DA0-D237-7F06-C57F-66C425AEF05E}" dt="2021-12-13T19:08:45.570" v="414" actId="20577"/>
          <ac:spMkLst>
            <pc:docMk/>
            <pc:sldMk cId="2976683894" sldId="341"/>
            <ac:spMk id="4" creationId="{B48B3F7A-D5E5-4FB3-BC63-DF41AFC28840}"/>
          </ac:spMkLst>
        </pc:spChg>
        <pc:spChg chg="del">
          <ac:chgData name="Laura Monks" userId="S::laura.monks@hee.nhs.uk::515682e7-d9c1-41e8-8def-e4cca7c444ae" providerId="AD" clId="Web-{4BC19DA0-D237-7F06-C57F-66C425AEF05E}" dt="2021-12-13T19:00:01.417" v="234"/>
          <ac:spMkLst>
            <pc:docMk/>
            <pc:sldMk cId="2976683894" sldId="341"/>
            <ac:spMk id="5" creationId="{281A5BA2-7884-47DA-8BBC-07D79980F3AE}"/>
          </ac:spMkLst>
        </pc:spChg>
      </pc:sldChg>
      <pc:sldChg chg="add del replId">
        <pc:chgData name="Laura Monks" userId="S::laura.monks@hee.nhs.uk::515682e7-d9c1-41e8-8def-e4cca7c444ae" providerId="AD" clId="Web-{4BC19DA0-D237-7F06-C57F-66C425AEF05E}" dt="2021-12-13T18:59:49.698" v="231"/>
        <pc:sldMkLst>
          <pc:docMk/>
          <pc:sldMk cId="4059301083" sldId="341"/>
        </pc:sldMkLst>
      </pc:sldChg>
    </pc:docChg>
  </pc:docChgLst>
  <pc:docChgLst>
    <pc:chgData name="Laura Monks" userId="515682e7-d9c1-41e8-8def-e4cca7c444ae" providerId="ADAL" clId="{E2403F50-861B-4F7F-8805-DC9B771D5CB0}"/>
    <pc:docChg chg="modSld">
      <pc:chgData name="Laura Monks" userId="515682e7-d9c1-41e8-8def-e4cca7c444ae" providerId="ADAL" clId="{E2403F50-861B-4F7F-8805-DC9B771D5CB0}" dt="2022-04-05T14:03:56.696" v="110" actId="20577"/>
      <pc:docMkLst>
        <pc:docMk/>
      </pc:docMkLst>
      <pc:sldChg chg="addSp delSp modSp mod modAnim">
        <pc:chgData name="Laura Monks" userId="515682e7-d9c1-41e8-8def-e4cca7c444ae" providerId="ADAL" clId="{E2403F50-861B-4F7F-8805-DC9B771D5CB0}" dt="2022-04-05T14:01:45.961" v="59" actId="20577"/>
        <pc:sldMkLst>
          <pc:docMk/>
          <pc:sldMk cId="57894408" sldId="318"/>
        </pc:sldMkLst>
        <pc:spChg chg="mod">
          <ac:chgData name="Laura Monks" userId="515682e7-d9c1-41e8-8def-e4cca7c444ae" providerId="ADAL" clId="{E2403F50-861B-4F7F-8805-DC9B771D5CB0}" dt="2022-04-05T14:01:45.961" v="59" actId="20577"/>
          <ac:spMkLst>
            <pc:docMk/>
            <pc:sldMk cId="57894408" sldId="318"/>
            <ac:spMk id="4" creationId="{AD77404C-FD9E-4D0C-8CAD-C7C2B7F46D66}"/>
          </ac:spMkLst>
        </pc:spChg>
        <pc:picChg chg="del">
          <ac:chgData name="Laura Monks" userId="515682e7-d9c1-41e8-8def-e4cca7c444ae" providerId="ADAL" clId="{E2403F50-861B-4F7F-8805-DC9B771D5CB0}" dt="2022-04-05T13:58:43.167" v="1" actId="478"/>
          <ac:picMkLst>
            <pc:docMk/>
            <pc:sldMk cId="57894408" sldId="318"/>
            <ac:picMk id="9" creationId="{51C8C14A-2978-47C5-ADA2-283677E146AE}"/>
          </ac:picMkLst>
        </pc:picChg>
        <pc:picChg chg="del">
          <ac:chgData name="Laura Monks" userId="515682e7-d9c1-41e8-8def-e4cca7c444ae" providerId="ADAL" clId="{E2403F50-861B-4F7F-8805-DC9B771D5CB0}" dt="2022-04-05T13:58:43.759" v="2" actId="478"/>
          <ac:picMkLst>
            <pc:docMk/>
            <pc:sldMk cId="57894408" sldId="318"/>
            <ac:picMk id="10" creationId="{7E6B12DF-4E42-43B0-B268-897FE14A8DE8}"/>
          </ac:picMkLst>
        </pc:picChg>
        <pc:picChg chg="del">
          <ac:chgData name="Laura Monks" userId="515682e7-d9c1-41e8-8def-e4cca7c444ae" providerId="ADAL" clId="{E2403F50-861B-4F7F-8805-DC9B771D5CB0}" dt="2022-04-05T13:58:42.425" v="0" actId="478"/>
          <ac:picMkLst>
            <pc:docMk/>
            <pc:sldMk cId="57894408" sldId="318"/>
            <ac:picMk id="11" creationId="{155E1CA0-5474-4D81-9024-828379D0849A}"/>
          </ac:picMkLst>
        </pc:picChg>
        <pc:picChg chg="add del mod">
          <ac:chgData name="Laura Monks" userId="515682e7-d9c1-41e8-8def-e4cca7c444ae" providerId="ADAL" clId="{E2403F50-861B-4F7F-8805-DC9B771D5CB0}" dt="2022-04-05T13:59:41.049" v="14" actId="478"/>
          <ac:picMkLst>
            <pc:docMk/>
            <pc:sldMk cId="57894408" sldId="318"/>
            <ac:picMk id="1026" creationId="{73B87562-0591-42C9-B3CB-64B6F729287D}"/>
          </ac:picMkLst>
        </pc:picChg>
        <pc:picChg chg="add mod">
          <ac:chgData name="Laura Monks" userId="515682e7-d9c1-41e8-8def-e4cca7c444ae" providerId="ADAL" clId="{E2403F50-861B-4F7F-8805-DC9B771D5CB0}" dt="2022-04-05T13:59:59.187" v="18" actId="1076"/>
          <ac:picMkLst>
            <pc:docMk/>
            <pc:sldMk cId="57894408" sldId="318"/>
            <ac:picMk id="1028" creationId="{241D15F1-1205-4A34-A740-166B081548BC}"/>
          </ac:picMkLst>
        </pc:picChg>
      </pc:sldChg>
      <pc:sldChg chg="modSp mod">
        <pc:chgData name="Laura Monks" userId="515682e7-d9c1-41e8-8def-e4cca7c444ae" providerId="ADAL" clId="{E2403F50-861B-4F7F-8805-DC9B771D5CB0}" dt="2022-04-05T14:03:56.696" v="110" actId="20577"/>
        <pc:sldMkLst>
          <pc:docMk/>
          <pc:sldMk cId="2690238949" sldId="328"/>
        </pc:sldMkLst>
        <pc:spChg chg="mod">
          <ac:chgData name="Laura Monks" userId="515682e7-d9c1-41e8-8def-e4cca7c444ae" providerId="ADAL" clId="{E2403F50-861B-4F7F-8805-DC9B771D5CB0}" dt="2022-04-05T14:02:18.847" v="105" actId="20577"/>
          <ac:spMkLst>
            <pc:docMk/>
            <pc:sldMk cId="2690238949" sldId="328"/>
            <ac:spMk id="6" creationId="{888A5A6E-E442-4B99-A278-7D4B13316913}"/>
          </ac:spMkLst>
        </pc:spChg>
        <pc:spChg chg="mod">
          <ac:chgData name="Laura Monks" userId="515682e7-d9c1-41e8-8def-e4cca7c444ae" providerId="ADAL" clId="{E2403F50-861B-4F7F-8805-DC9B771D5CB0}" dt="2022-04-05T14:02:01.609" v="80" actId="20577"/>
          <ac:spMkLst>
            <pc:docMk/>
            <pc:sldMk cId="2690238949" sldId="328"/>
            <ac:spMk id="24" creationId="{A6480FF5-3A37-44C7-ABC6-91F9FF8093A1}"/>
          </ac:spMkLst>
        </pc:spChg>
        <pc:spChg chg="mod">
          <ac:chgData name="Laura Monks" userId="515682e7-d9c1-41e8-8def-e4cca7c444ae" providerId="ADAL" clId="{E2403F50-861B-4F7F-8805-DC9B771D5CB0}" dt="2022-04-05T14:03:56.696" v="110" actId="20577"/>
          <ac:spMkLst>
            <pc:docMk/>
            <pc:sldMk cId="2690238949" sldId="328"/>
            <ac:spMk id="25" creationId="{3A0A6FE9-BC47-46BA-AAD4-482826DC1BA9}"/>
          </ac:spMkLst>
        </pc:spChg>
        <pc:spChg chg="mod">
          <ac:chgData name="Laura Monks" userId="515682e7-d9c1-41e8-8def-e4cca7c444ae" providerId="ADAL" clId="{E2403F50-861B-4F7F-8805-DC9B771D5CB0}" dt="2022-04-05T14:02:22.491" v="106" actId="1076"/>
          <ac:spMkLst>
            <pc:docMk/>
            <pc:sldMk cId="2690238949" sldId="328"/>
            <ac:spMk id="33" creationId="{BD55E4AC-E866-4363-8F65-4CFEF88E3FBC}"/>
          </ac:spMkLst>
        </pc:spChg>
        <pc:spChg chg="mod">
          <ac:chgData name="Laura Monks" userId="515682e7-d9c1-41e8-8def-e4cca7c444ae" providerId="ADAL" clId="{E2403F50-861B-4F7F-8805-DC9B771D5CB0}" dt="2022-04-05T14:02:24.082" v="107" actId="1076"/>
          <ac:spMkLst>
            <pc:docMk/>
            <pc:sldMk cId="2690238949" sldId="328"/>
            <ac:spMk id="34" creationId="{8C94B3DB-DE7E-4943-9BB7-3E673E587361}"/>
          </ac:spMkLst>
        </pc:spChg>
      </pc:sldChg>
    </pc:docChg>
  </pc:docChgLst>
  <pc:docChgLst>
    <pc:chgData name="Laura Monks" userId="S::laura.monks@hee.nhs.uk::515682e7-d9c1-41e8-8def-e4cca7c444ae" providerId="AD" clId="Web-{74BA6224-E2FF-134C-0A4E-D0683EC3B7CA}"/>
    <pc:docChg chg="modSld">
      <pc:chgData name="Laura Monks" userId="S::laura.monks@hee.nhs.uk::515682e7-d9c1-41e8-8def-e4cca7c444ae" providerId="AD" clId="Web-{74BA6224-E2FF-134C-0A4E-D0683EC3B7CA}" dt="2022-02-10T14:59:45.198" v="48" actId="20577"/>
      <pc:docMkLst>
        <pc:docMk/>
      </pc:docMkLst>
      <pc:sldChg chg="modSp">
        <pc:chgData name="Laura Monks" userId="S::laura.monks@hee.nhs.uk::515682e7-d9c1-41e8-8def-e4cca7c444ae" providerId="AD" clId="Web-{74BA6224-E2FF-134C-0A4E-D0683EC3B7CA}" dt="2022-02-10T14:59:45.198" v="48" actId="20577"/>
        <pc:sldMkLst>
          <pc:docMk/>
          <pc:sldMk cId="57894408" sldId="318"/>
        </pc:sldMkLst>
        <pc:spChg chg="mod">
          <ac:chgData name="Laura Monks" userId="S::laura.monks@hee.nhs.uk::515682e7-d9c1-41e8-8def-e4cca7c444ae" providerId="AD" clId="Web-{74BA6224-E2FF-134C-0A4E-D0683EC3B7CA}" dt="2022-02-10T14:59:45.198" v="48" actId="20577"/>
          <ac:spMkLst>
            <pc:docMk/>
            <pc:sldMk cId="57894408" sldId="318"/>
            <ac:spMk id="4" creationId="{AD77404C-FD9E-4D0C-8CAD-C7C2B7F46D66}"/>
          </ac:spMkLst>
        </pc:spChg>
      </pc:sldChg>
      <pc:sldChg chg="modSp">
        <pc:chgData name="Laura Monks" userId="S::laura.monks@hee.nhs.uk::515682e7-d9c1-41e8-8def-e4cca7c444ae" providerId="AD" clId="Web-{74BA6224-E2FF-134C-0A4E-D0683EC3B7CA}" dt="2022-02-10T14:57:02.397" v="19" actId="20577"/>
        <pc:sldMkLst>
          <pc:docMk/>
          <pc:sldMk cId="333256888" sldId="319"/>
        </pc:sldMkLst>
        <pc:spChg chg="mod">
          <ac:chgData name="Laura Monks" userId="S::laura.monks@hee.nhs.uk::515682e7-d9c1-41e8-8def-e4cca7c444ae" providerId="AD" clId="Web-{74BA6224-E2FF-134C-0A4E-D0683EC3B7CA}" dt="2022-02-10T14:57:02.397" v="19" actId="20577"/>
          <ac:spMkLst>
            <pc:docMk/>
            <pc:sldMk cId="333256888" sldId="319"/>
            <ac:spMk id="11" creationId="{86FB36C5-FEDF-4C2B-BEE1-6EABAD8CEA3B}"/>
          </ac:spMkLst>
        </pc:spChg>
      </pc:sldChg>
      <pc:sldChg chg="modSp">
        <pc:chgData name="Laura Monks" userId="S::laura.monks@hee.nhs.uk::515682e7-d9c1-41e8-8def-e4cca7c444ae" providerId="AD" clId="Web-{74BA6224-E2FF-134C-0A4E-D0683EC3B7CA}" dt="2022-02-10T14:56:23.490" v="17" actId="20577"/>
        <pc:sldMkLst>
          <pc:docMk/>
          <pc:sldMk cId="751053710" sldId="332"/>
        </pc:sldMkLst>
        <pc:spChg chg="mod">
          <ac:chgData name="Laura Monks" userId="S::laura.monks@hee.nhs.uk::515682e7-d9c1-41e8-8def-e4cca7c444ae" providerId="AD" clId="Web-{74BA6224-E2FF-134C-0A4E-D0683EC3B7CA}" dt="2022-02-10T14:56:23.490" v="17" actId="20577"/>
          <ac:spMkLst>
            <pc:docMk/>
            <pc:sldMk cId="751053710" sldId="332"/>
            <ac:spMk id="2" creationId="{BD135E75-65FF-4D53-B013-91D5036889C2}"/>
          </ac:spMkLst>
        </pc:spChg>
      </pc:sldChg>
      <pc:sldChg chg="modSp">
        <pc:chgData name="Laura Monks" userId="S::laura.monks@hee.nhs.uk::515682e7-d9c1-41e8-8def-e4cca7c444ae" providerId="AD" clId="Web-{74BA6224-E2FF-134C-0A4E-D0683EC3B7CA}" dt="2022-02-10T14:59:20.041" v="20" actId="20577"/>
        <pc:sldMkLst>
          <pc:docMk/>
          <pc:sldMk cId="2191327449" sldId="334"/>
        </pc:sldMkLst>
        <pc:spChg chg="mod">
          <ac:chgData name="Laura Monks" userId="S::laura.monks@hee.nhs.uk::515682e7-d9c1-41e8-8def-e4cca7c444ae" providerId="AD" clId="Web-{74BA6224-E2FF-134C-0A4E-D0683EC3B7CA}" dt="2022-02-10T14:59:20.041" v="20" actId="20577"/>
          <ac:spMkLst>
            <pc:docMk/>
            <pc:sldMk cId="2191327449" sldId="334"/>
            <ac:spMk id="9" creationId="{4746CF46-E310-488A-A93A-BF09C7F58728}"/>
          </ac:spMkLst>
        </pc:spChg>
      </pc:sldChg>
    </pc:docChg>
  </pc:docChgLst>
  <pc:docChgLst>
    <pc:chgData name="Laura Monks" userId="515682e7-d9c1-41e8-8def-e4cca7c444ae" providerId="ADAL" clId="{B85DA86C-850F-40DA-9236-92CAE518E28B}"/>
    <pc:docChg chg="undo custSel addSld delSld modSld sldOrd">
      <pc:chgData name="Laura Monks" userId="515682e7-d9c1-41e8-8def-e4cca7c444ae" providerId="ADAL" clId="{B85DA86C-850F-40DA-9236-92CAE518E28B}" dt="2020-09-08T12:12:33.150" v="5493" actId="20577"/>
      <pc:docMkLst>
        <pc:docMk/>
      </pc:docMkLst>
      <pc:sldChg chg="modSp mod">
        <pc:chgData name="Laura Monks" userId="515682e7-d9c1-41e8-8def-e4cca7c444ae" providerId="ADAL" clId="{B85DA86C-850F-40DA-9236-92CAE518E28B}" dt="2020-09-07T16:08:33.198" v="147" actId="20577"/>
        <pc:sldMkLst>
          <pc:docMk/>
          <pc:sldMk cId="213455778" sldId="256"/>
        </pc:sldMkLst>
        <pc:spChg chg="mod">
          <ac:chgData name="Laura Monks" userId="515682e7-d9c1-41e8-8def-e4cca7c444ae" providerId="ADAL" clId="{B85DA86C-850F-40DA-9236-92CAE518E28B}" dt="2020-09-07T16:08:33.198" v="147" actId="20577"/>
          <ac:spMkLst>
            <pc:docMk/>
            <pc:sldMk cId="213455778" sldId="256"/>
            <ac:spMk id="2" creationId="{3B4CDA91-37F7-42DC-AF35-85A7D0B40018}"/>
          </ac:spMkLst>
        </pc:spChg>
      </pc:sldChg>
      <pc:sldChg chg="modSp mod">
        <pc:chgData name="Laura Monks" userId="515682e7-d9c1-41e8-8def-e4cca7c444ae" providerId="ADAL" clId="{B85DA86C-850F-40DA-9236-92CAE518E28B}" dt="2020-09-08T00:46:21.948" v="5452" actId="5793"/>
        <pc:sldMkLst>
          <pc:docMk/>
          <pc:sldMk cId="4171765968" sldId="257"/>
        </pc:sldMkLst>
        <pc:spChg chg="mod">
          <ac:chgData name="Laura Monks" userId="515682e7-d9c1-41e8-8def-e4cca7c444ae" providerId="ADAL" clId="{B85DA86C-850F-40DA-9236-92CAE518E28B}" dt="2020-09-08T00:46:21.948" v="5452" actId="5793"/>
          <ac:spMkLst>
            <pc:docMk/>
            <pc:sldMk cId="4171765968" sldId="257"/>
            <ac:spMk id="3" creationId="{0625F1EB-AFA6-42A3-859F-9E8230527942}"/>
          </ac:spMkLst>
        </pc:spChg>
      </pc:sldChg>
      <pc:sldChg chg="addSp delSp modSp mod ord">
        <pc:chgData name="Laura Monks" userId="515682e7-d9c1-41e8-8def-e4cca7c444ae" providerId="ADAL" clId="{B85DA86C-850F-40DA-9236-92CAE518E28B}" dt="2020-09-08T00:30:13.565" v="4209" actId="478"/>
        <pc:sldMkLst>
          <pc:docMk/>
          <pc:sldMk cId="1861645570" sldId="292"/>
        </pc:sldMkLst>
        <pc:spChg chg="del">
          <ac:chgData name="Laura Monks" userId="515682e7-d9c1-41e8-8def-e4cca7c444ae" providerId="ADAL" clId="{B85DA86C-850F-40DA-9236-92CAE518E28B}" dt="2020-09-08T00:28:23.236" v="4179" actId="478"/>
          <ac:spMkLst>
            <pc:docMk/>
            <pc:sldMk cId="1861645570" sldId="292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8T00:28:26.783" v="4180" actId="478"/>
          <ac:spMkLst>
            <pc:docMk/>
            <pc:sldMk cId="1861645570" sldId="292"/>
            <ac:spMk id="5" creationId="{3BB88271-E2BF-47FD-A2C7-66114C7F27F1}"/>
          </ac:spMkLst>
        </pc:spChg>
        <pc:spChg chg="add del mod">
          <ac:chgData name="Laura Monks" userId="515682e7-d9c1-41e8-8def-e4cca7c444ae" providerId="ADAL" clId="{B85DA86C-850F-40DA-9236-92CAE518E28B}" dt="2020-09-08T00:30:13.565" v="4209" actId="478"/>
          <ac:spMkLst>
            <pc:docMk/>
            <pc:sldMk cId="1861645570" sldId="292"/>
            <ac:spMk id="6" creationId="{C5F5F61D-F92D-45B0-868C-028459AEBEFB}"/>
          </ac:spMkLst>
        </pc:spChg>
        <pc:spChg chg="mod">
          <ac:chgData name="Laura Monks" userId="515682e7-d9c1-41e8-8def-e4cca7c444ae" providerId="ADAL" clId="{B85DA86C-850F-40DA-9236-92CAE518E28B}" dt="2020-09-08T00:28:35.990" v="4183" actId="1076"/>
          <ac:spMkLst>
            <pc:docMk/>
            <pc:sldMk cId="1861645570" sldId="292"/>
            <ac:spMk id="13" creationId="{4FE6A316-7AB6-4753-A2F7-D86AE0AEDDE4}"/>
          </ac:spMkLst>
        </pc:spChg>
        <pc:picChg chg="del">
          <ac:chgData name="Laura Monks" userId="515682e7-d9c1-41e8-8def-e4cca7c444ae" providerId="ADAL" clId="{B85DA86C-850F-40DA-9236-92CAE518E28B}" dt="2020-09-08T00:23:01.858" v="4102" actId="478"/>
          <ac:picMkLst>
            <pc:docMk/>
            <pc:sldMk cId="1861645570" sldId="292"/>
            <ac:picMk id="4" creationId="{976D8157-0FD6-487A-82FE-255711384A73}"/>
          </ac:picMkLst>
        </pc:picChg>
        <pc:picChg chg="del">
          <ac:chgData name="Laura Monks" userId="515682e7-d9c1-41e8-8def-e4cca7c444ae" providerId="ADAL" clId="{B85DA86C-850F-40DA-9236-92CAE518E28B}" dt="2020-09-08T00:23:00.243" v="4101" actId="478"/>
          <ac:picMkLst>
            <pc:docMk/>
            <pc:sldMk cId="1861645570" sldId="292"/>
            <ac:picMk id="9" creationId="{A27369EE-C165-4B58-AE37-26B5C877B332}"/>
          </ac:picMkLst>
        </pc:picChg>
        <pc:picChg chg="mod">
          <ac:chgData name="Laura Monks" userId="515682e7-d9c1-41e8-8def-e4cca7c444ae" providerId="ADAL" clId="{B85DA86C-850F-40DA-9236-92CAE518E28B}" dt="2020-09-08T00:28:28.882" v="4181" actId="1076"/>
          <ac:picMkLst>
            <pc:docMk/>
            <pc:sldMk cId="1861645570" sldId="292"/>
            <ac:picMk id="12" creationId="{60EC6349-B055-4958-B57D-96C3F503C926}"/>
          </ac:picMkLst>
        </pc:picChg>
        <pc:picChg chg="mod">
          <ac:chgData name="Laura Monks" userId="515682e7-d9c1-41e8-8def-e4cca7c444ae" providerId="ADAL" clId="{B85DA86C-850F-40DA-9236-92CAE518E28B}" dt="2020-09-08T00:28:31.158" v="4182" actId="1076"/>
          <ac:picMkLst>
            <pc:docMk/>
            <pc:sldMk cId="1861645570" sldId="292"/>
            <ac:picMk id="15" creationId="{C3BA5D10-B75C-421C-A90E-D7425E4E6864}"/>
          </ac:picMkLst>
        </pc:picChg>
      </pc:sldChg>
      <pc:sldChg chg="addSp delSp modSp mod ord delAnim modAnim">
        <pc:chgData name="Laura Monks" userId="515682e7-d9c1-41e8-8def-e4cca7c444ae" providerId="ADAL" clId="{B85DA86C-850F-40DA-9236-92CAE518E28B}" dt="2020-09-08T00:34:36.458" v="4430" actId="20577"/>
        <pc:sldMkLst>
          <pc:docMk/>
          <pc:sldMk cId="1646185642" sldId="293"/>
        </pc:sldMkLst>
        <pc:spChg chg="del mod">
          <ac:chgData name="Laura Monks" userId="515682e7-d9c1-41e8-8def-e4cca7c444ae" providerId="ADAL" clId="{B85DA86C-850F-40DA-9236-92CAE518E28B}" dt="2020-09-07T23:49:08.436" v="3209" actId="478"/>
          <ac:spMkLst>
            <pc:docMk/>
            <pc:sldMk cId="1646185642" sldId="293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3:49:12.051" v="3210" actId="478"/>
          <ac:spMkLst>
            <pc:docMk/>
            <pc:sldMk cId="1646185642" sldId="293"/>
            <ac:spMk id="5" creationId="{F9F94FE2-091D-406D-B137-D3D6966DAEAC}"/>
          </ac:spMkLst>
        </pc:spChg>
        <pc:spChg chg="add del mod">
          <ac:chgData name="Laura Monks" userId="515682e7-d9c1-41e8-8def-e4cca7c444ae" providerId="ADAL" clId="{B85DA86C-850F-40DA-9236-92CAE518E28B}" dt="2020-09-08T00:04:41.353" v="3465" actId="478"/>
          <ac:spMkLst>
            <pc:docMk/>
            <pc:sldMk cId="1646185642" sldId="293"/>
            <ac:spMk id="6" creationId="{6168316C-37BA-459E-988D-E789E58FEE0D}"/>
          </ac:spMkLst>
        </pc:spChg>
        <pc:spChg chg="del mod">
          <ac:chgData name="Laura Monks" userId="515682e7-d9c1-41e8-8def-e4cca7c444ae" providerId="ADAL" clId="{B85DA86C-850F-40DA-9236-92CAE518E28B}" dt="2020-09-08T00:31:40.004" v="4238" actId="478"/>
          <ac:spMkLst>
            <pc:docMk/>
            <pc:sldMk cId="1646185642" sldId="293"/>
            <ac:spMk id="16" creationId="{CE4C3D4D-6878-4E83-B5AF-92E163B77614}"/>
          </ac:spMkLst>
        </pc:spChg>
        <pc:spChg chg="add mod">
          <ac:chgData name="Laura Monks" userId="515682e7-d9c1-41e8-8def-e4cca7c444ae" providerId="ADAL" clId="{B85DA86C-850F-40DA-9236-92CAE518E28B}" dt="2020-09-08T00:33:30.048" v="4295" actId="20577"/>
          <ac:spMkLst>
            <pc:docMk/>
            <pc:sldMk cId="1646185642" sldId="293"/>
            <ac:spMk id="17" creationId="{FA636FBC-0F9D-4420-AD27-01F28555CE9C}"/>
          </ac:spMkLst>
        </pc:spChg>
        <pc:spChg chg="add mod">
          <ac:chgData name="Laura Monks" userId="515682e7-d9c1-41e8-8def-e4cca7c444ae" providerId="ADAL" clId="{B85DA86C-850F-40DA-9236-92CAE518E28B}" dt="2020-09-08T00:34:36.458" v="4430" actId="20577"/>
          <ac:spMkLst>
            <pc:docMk/>
            <pc:sldMk cId="1646185642" sldId="293"/>
            <ac:spMk id="18" creationId="{6CC76CB3-3216-4483-A028-05119D50E625}"/>
          </ac:spMkLst>
        </pc:spChg>
        <pc:spChg chg="mod">
          <ac:chgData name="Laura Monks" userId="515682e7-d9c1-41e8-8def-e4cca7c444ae" providerId="ADAL" clId="{B85DA86C-850F-40DA-9236-92CAE518E28B}" dt="2020-09-08T00:31:25.238" v="4237" actId="1076"/>
          <ac:spMkLst>
            <pc:docMk/>
            <pc:sldMk cId="1646185642" sldId="293"/>
            <ac:spMk id="29" creationId="{1902215D-572F-4DA8-8464-5AF649BB9C89}"/>
          </ac:spMkLst>
        </pc:spChg>
        <pc:spChg chg="del mod">
          <ac:chgData name="Laura Monks" userId="515682e7-d9c1-41e8-8def-e4cca7c444ae" providerId="ADAL" clId="{B85DA86C-850F-40DA-9236-92CAE518E28B}" dt="2020-09-08T00:04:17.453" v="3464" actId="478"/>
          <ac:spMkLst>
            <pc:docMk/>
            <pc:sldMk cId="1646185642" sldId="293"/>
            <ac:spMk id="30" creationId="{5CDE6A02-5620-4D0E-9527-2AC429799640}"/>
          </ac:spMkLst>
        </pc:spChg>
        <pc:spChg chg="del mod">
          <ac:chgData name="Laura Monks" userId="515682e7-d9c1-41e8-8def-e4cca7c444ae" providerId="ADAL" clId="{B85DA86C-850F-40DA-9236-92CAE518E28B}" dt="2020-09-08T00:06:20.551" v="3500" actId="21"/>
          <ac:spMkLst>
            <pc:docMk/>
            <pc:sldMk cId="1646185642" sldId="293"/>
            <ac:spMk id="31" creationId="{C1121418-50B2-4F70-A8D1-B6816C774231}"/>
          </ac:spMkLst>
        </pc:spChg>
        <pc:picChg chg="del">
          <ac:chgData name="Laura Monks" userId="515682e7-d9c1-41e8-8def-e4cca7c444ae" providerId="ADAL" clId="{B85DA86C-850F-40DA-9236-92CAE518E28B}" dt="2020-09-07T23:49:15.824" v="3212" actId="478"/>
          <ac:picMkLst>
            <pc:docMk/>
            <pc:sldMk cId="1646185642" sldId="293"/>
            <ac:picMk id="4" creationId="{976D8157-0FD6-487A-82FE-255711384A73}"/>
          </ac:picMkLst>
        </pc:picChg>
        <pc:picChg chg="del">
          <ac:chgData name="Laura Monks" userId="515682e7-d9c1-41e8-8def-e4cca7c444ae" providerId="ADAL" clId="{B85DA86C-850F-40DA-9236-92CAE518E28B}" dt="2020-09-07T23:49:14.080" v="3211" actId="478"/>
          <ac:picMkLst>
            <pc:docMk/>
            <pc:sldMk cId="1646185642" sldId="293"/>
            <ac:picMk id="9" creationId="{A27369EE-C165-4B58-AE37-26B5C877B332}"/>
          </ac:picMkLst>
        </pc:picChg>
        <pc:picChg chg="del mod">
          <ac:chgData name="Laura Monks" userId="515682e7-d9c1-41e8-8def-e4cca7c444ae" providerId="ADAL" clId="{B85DA86C-850F-40DA-9236-92CAE518E28B}" dt="2020-09-08T00:07:59.710" v="3523" actId="21"/>
          <ac:picMkLst>
            <pc:docMk/>
            <pc:sldMk cId="1646185642" sldId="293"/>
            <ac:picMk id="13" creationId="{BEF3C0CB-9FF0-4BF4-929E-16487C944BEC}"/>
          </ac:picMkLst>
        </pc:picChg>
        <pc:picChg chg="mod">
          <ac:chgData name="Laura Monks" userId="515682e7-d9c1-41e8-8def-e4cca7c444ae" providerId="ADAL" clId="{B85DA86C-850F-40DA-9236-92CAE518E28B}" dt="2020-09-08T00:34:07.557" v="4353" actId="1076"/>
          <ac:picMkLst>
            <pc:docMk/>
            <pc:sldMk cId="1646185642" sldId="293"/>
            <ac:picMk id="1030" creationId="{C5B06C52-C26A-463F-A9C4-642AE9B7642E}"/>
          </ac:picMkLst>
        </pc:picChg>
        <pc:picChg chg="mod">
          <ac:chgData name="Laura Monks" userId="515682e7-d9c1-41e8-8def-e4cca7c444ae" providerId="ADAL" clId="{B85DA86C-850F-40DA-9236-92CAE518E28B}" dt="2020-09-08T00:34:06.532" v="4352" actId="1076"/>
          <ac:picMkLst>
            <pc:docMk/>
            <pc:sldMk cId="1646185642" sldId="293"/>
            <ac:picMk id="1032" creationId="{15D14F69-790C-41AC-8B1F-1F1F0B94982E}"/>
          </ac:picMkLst>
        </pc:picChg>
        <pc:picChg chg="mod">
          <ac:chgData name="Laura Monks" userId="515682e7-d9c1-41e8-8def-e4cca7c444ae" providerId="ADAL" clId="{B85DA86C-850F-40DA-9236-92CAE518E28B}" dt="2020-09-08T00:31:19.186" v="4235" actId="1076"/>
          <ac:picMkLst>
            <pc:docMk/>
            <pc:sldMk cId="1646185642" sldId="293"/>
            <ac:picMk id="1034" creationId="{3C461531-680E-4B42-926B-A36B017C9DD7}"/>
          </ac:picMkLst>
        </pc:picChg>
      </pc:sldChg>
      <pc:sldChg chg="addSp delSp modSp mod">
        <pc:chgData name="Laura Monks" userId="515682e7-d9c1-41e8-8def-e4cca7c444ae" providerId="ADAL" clId="{B85DA86C-850F-40DA-9236-92CAE518E28B}" dt="2020-09-07T22:26:10.288" v="931" actId="5793"/>
        <pc:sldMkLst>
          <pc:docMk/>
          <pc:sldMk cId="1577807954" sldId="311"/>
        </pc:sldMkLst>
        <pc:spChg chg="mod">
          <ac:chgData name="Laura Monks" userId="515682e7-d9c1-41e8-8def-e4cca7c444ae" providerId="ADAL" clId="{B85DA86C-850F-40DA-9236-92CAE518E28B}" dt="2020-09-07T16:24:34.874" v="480" actId="20577"/>
          <ac:spMkLst>
            <pc:docMk/>
            <pc:sldMk cId="1577807954" sldId="311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7T22:26:10.288" v="931" actId="5793"/>
          <ac:spMkLst>
            <pc:docMk/>
            <pc:sldMk cId="1577807954" sldId="311"/>
            <ac:spMk id="3" creationId="{0625F1EB-AFA6-42A3-859F-9E8230527942}"/>
          </ac:spMkLst>
        </pc:spChg>
        <pc:picChg chg="del">
          <ac:chgData name="Laura Monks" userId="515682e7-d9c1-41e8-8def-e4cca7c444ae" providerId="ADAL" clId="{B85DA86C-850F-40DA-9236-92CAE518E28B}" dt="2020-09-07T16:16:08.992" v="290" actId="21"/>
          <ac:picMkLst>
            <pc:docMk/>
            <pc:sldMk cId="1577807954" sldId="311"/>
            <ac:picMk id="5" creationId="{34A9653B-B491-418D-B75C-5F2C28ED483B}"/>
          </ac:picMkLst>
        </pc:picChg>
        <pc:picChg chg="add del mod">
          <ac:chgData name="Laura Monks" userId="515682e7-d9c1-41e8-8def-e4cca7c444ae" providerId="ADAL" clId="{B85DA86C-850F-40DA-9236-92CAE518E28B}" dt="2020-09-07T22:18:40.708" v="884" actId="478"/>
          <ac:picMkLst>
            <pc:docMk/>
            <pc:sldMk cId="1577807954" sldId="311"/>
            <ac:picMk id="9" creationId="{D0678ED3-FF57-4E66-A3BB-DAFA63A6101A}"/>
          </ac:picMkLst>
        </pc:picChg>
        <pc:picChg chg="add mod modCrop">
          <ac:chgData name="Laura Monks" userId="515682e7-d9c1-41e8-8def-e4cca7c444ae" providerId="ADAL" clId="{B85DA86C-850F-40DA-9236-92CAE518E28B}" dt="2020-09-07T22:20:18.086" v="896" actId="732"/>
          <ac:picMkLst>
            <pc:docMk/>
            <pc:sldMk cId="1577807954" sldId="311"/>
            <ac:picMk id="11" creationId="{885EC62D-C782-41B0-92D9-F9B46D1312F9}"/>
          </ac:picMkLst>
        </pc:picChg>
      </pc:sldChg>
      <pc:sldChg chg="addSp delSp modSp mod ord">
        <pc:chgData name="Laura Monks" userId="515682e7-d9c1-41e8-8def-e4cca7c444ae" providerId="ADAL" clId="{B85DA86C-850F-40DA-9236-92CAE518E28B}" dt="2020-09-07T22:23:28.401" v="930" actId="478"/>
        <pc:sldMkLst>
          <pc:docMk/>
          <pc:sldMk cId="3710758738" sldId="312"/>
        </pc:sldMkLst>
        <pc:spChg chg="add del mod">
          <ac:chgData name="Laura Monks" userId="515682e7-d9c1-41e8-8def-e4cca7c444ae" providerId="ADAL" clId="{B85DA86C-850F-40DA-9236-92CAE518E28B}" dt="2020-09-07T22:23:28.401" v="930" actId="478"/>
          <ac:spMkLst>
            <pc:docMk/>
            <pc:sldMk cId="3710758738" sldId="312"/>
            <ac:spMk id="2" creationId="{7E8B06BB-ECC4-4073-BDC6-A280E7846A86}"/>
          </ac:spMkLst>
        </pc:spChg>
      </pc:sldChg>
      <pc:sldChg chg="delSp modSp mod ord">
        <pc:chgData name="Laura Monks" userId="515682e7-d9c1-41e8-8def-e4cca7c444ae" providerId="ADAL" clId="{B85DA86C-850F-40DA-9236-92CAE518E28B}" dt="2020-09-08T00:46:48.156" v="5454"/>
        <pc:sldMkLst>
          <pc:docMk/>
          <pc:sldMk cId="2491316435" sldId="313"/>
        </pc:sldMkLst>
        <pc:spChg chg="mod">
          <ac:chgData name="Laura Monks" userId="515682e7-d9c1-41e8-8def-e4cca7c444ae" providerId="ADAL" clId="{B85DA86C-850F-40DA-9236-92CAE518E28B}" dt="2020-09-07T22:41:30.372" v="1005" actId="1076"/>
          <ac:spMkLst>
            <pc:docMk/>
            <pc:sldMk cId="2491316435" sldId="313"/>
            <ac:spMk id="6" creationId="{BA9945CF-861A-45C8-BEBF-7064C288A56C}"/>
          </ac:spMkLst>
        </pc:spChg>
        <pc:spChg chg="mod">
          <ac:chgData name="Laura Monks" userId="515682e7-d9c1-41e8-8def-e4cca7c444ae" providerId="ADAL" clId="{B85DA86C-850F-40DA-9236-92CAE518E28B}" dt="2020-09-07T22:41:19.664" v="1002" actId="1076"/>
          <ac:spMkLst>
            <pc:docMk/>
            <pc:sldMk cId="2491316435" sldId="313"/>
            <ac:spMk id="10" creationId="{DFF8805E-BDBA-47C3-BAF8-6992751EC21B}"/>
          </ac:spMkLst>
        </pc:spChg>
        <pc:grpChg chg="mod">
          <ac:chgData name="Laura Monks" userId="515682e7-d9c1-41e8-8def-e4cca7c444ae" providerId="ADAL" clId="{B85DA86C-850F-40DA-9236-92CAE518E28B}" dt="2020-09-07T22:41:24.058" v="1003" actId="1076"/>
          <ac:grpSpMkLst>
            <pc:docMk/>
            <pc:sldMk cId="2491316435" sldId="313"/>
            <ac:grpSpMk id="12" creationId="{05669374-6A0C-47F0-9DEA-BE4BC82D32EF}"/>
          </ac:grpSpMkLst>
        </pc:grpChg>
        <pc:grpChg chg="mod">
          <ac:chgData name="Laura Monks" userId="515682e7-d9c1-41e8-8def-e4cca7c444ae" providerId="ADAL" clId="{B85DA86C-850F-40DA-9236-92CAE518E28B}" dt="2020-09-07T22:41:25.678" v="1004" actId="1076"/>
          <ac:grpSpMkLst>
            <pc:docMk/>
            <pc:sldMk cId="2491316435" sldId="313"/>
            <ac:grpSpMk id="15" creationId="{41E5E86C-8B3E-4085-B548-31FE8B85954E}"/>
          </ac:grpSpMkLst>
        </pc:grpChg>
        <pc:picChg chg="del">
          <ac:chgData name="Laura Monks" userId="515682e7-d9c1-41e8-8def-e4cca7c444ae" providerId="ADAL" clId="{B85DA86C-850F-40DA-9236-92CAE518E28B}" dt="2020-09-07T23:48:09.727" v="3185" actId="478"/>
          <ac:picMkLst>
            <pc:docMk/>
            <pc:sldMk cId="2491316435" sldId="313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48:07.758" v="3184" actId="478"/>
          <ac:picMkLst>
            <pc:docMk/>
            <pc:sldMk cId="2491316435" sldId="313"/>
            <ac:picMk id="8" creationId="{8CAE189F-FA9F-4CF4-966F-B12D4969C205}"/>
          </ac:picMkLst>
        </pc:picChg>
      </pc:sldChg>
      <pc:sldChg chg="delSp modSp mod ord">
        <pc:chgData name="Laura Monks" userId="515682e7-d9c1-41e8-8def-e4cca7c444ae" providerId="ADAL" clId="{B85DA86C-850F-40DA-9236-92CAE518E28B}" dt="2020-09-08T00:30:52.930" v="4230" actId="20577"/>
        <pc:sldMkLst>
          <pc:docMk/>
          <pc:sldMk cId="3857182867" sldId="314"/>
        </pc:sldMkLst>
        <pc:spChg chg="mod">
          <ac:chgData name="Laura Monks" userId="515682e7-d9c1-41e8-8def-e4cca7c444ae" providerId="ADAL" clId="{B85DA86C-850F-40DA-9236-92CAE518E28B}" dt="2020-09-08T00:30:52.930" v="4230" actId="20577"/>
          <ac:spMkLst>
            <pc:docMk/>
            <pc:sldMk cId="3857182867" sldId="314"/>
            <ac:spMk id="19" creationId="{7B81AE5C-D483-4A07-B70E-4DE9B83F33E8}"/>
          </ac:spMkLst>
        </pc:spChg>
        <pc:picChg chg="del">
          <ac:chgData name="Laura Monks" userId="515682e7-d9c1-41e8-8def-e4cca7c444ae" providerId="ADAL" clId="{B85DA86C-850F-40DA-9236-92CAE518E28B}" dt="2020-09-08T00:30:35.640" v="4215" actId="478"/>
          <ac:picMkLst>
            <pc:docMk/>
            <pc:sldMk cId="3857182867" sldId="314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30:34.394" v="4214" actId="478"/>
          <ac:picMkLst>
            <pc:docMk/>
            <pc:sldMk cId="3857182867" sldId="314"/>
            <ac:picMk id="8" creationId="{8CAE189F-FA9F-4CF4-966F-B12D4969C205}"/>
          </ac:picMkLst>
        </pc:picChg>
      </pc:sldChg>
      <pc:sldChg chg="delSp modSp mod ord">
        <pc:chgData name="Laura Monks" userId="515682e7-d9c1-41e8-8def-e4cca7c444ae" providerId="ADAL" clId="{B85DA86C-850F-40DA-9236-92CAE518E28B}" dt="2020-09-08T00:21:00.999" v="4100" actId="255"/>
        <pc:sldMkLst>
          <pc:docMk/>
          <pc:sldMk cId="2515314411" sldId="315"/>
        </pc:sldMkLst>
        <pc:spChg chg="mod">
          <ac:chgData name="Laura Monks" userId="515682e7-d9c1-41e8-8def-e4cca7c444ae" providerId="ADAL" clId="{B85DA86C-850F-40DA-9236-92CAE518E28B}" dt="2020-09-08T00:21:00.999" v="4100" actId="255"/>
          <ac:spMkLst>
            <pc:docMk/>
            <pc:sldMk cId="2515314411" sldId="315"/>
            <ac:spMk id="14" creationId="{3A9E5FE9-F156-450A-8DD4-8F04B882E8C4}"/>
          </ac:spMkLst>
        </pc:spChg>
        <pc:picChg chg="del">
          <ac:chgData name="Laura Monks" userId="515682e7-d9c1-41e8-8def-e4cca7c444ae" providerId="ADAL" clId="{B85DA86C-850F-40DA-9236-92CAE518E28B}" dt="2020-09-08T00:16:47.945" v="3804" actId="478"/>
          <ac:picMkLst>
            <pc:docMk/>
            <pc:sldMk cId="2515314411" sldId="315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16:46.480" v="3803" actId="478"/>
          <ac:picMkLst>
            <pc:docMk/>
            <pc:sldMk cId="2515314411" sldId="315"/>
            <ac:picMk id="8" creationId="{8CAE189F-FA9F-4CF4-966F-B12D4969C205}"/>
          </ac:picMkLst>
        </pc:picChg>
      </pc:sldChg>
      <pc:sldChg chg="delSp modSp mod">
        <pc:chgData name="Laura Monks" userId="515682e7-d9c1-41e8-8def-e4cca7c444ae" providerId="ADAL" clId="{B85DA86C-850F-40DA-9236-92CAE518E28B}" dt="2020-09-08T00:44:45.773" v="5451" actId="20577"/>
        <pc:sldMkLst>
          <pc:docMk/>
          <pc:sldMk cId="1034606843" sldId="317"/>
        </pc:sldMkLst>
        <pc:spChg chg="mod">
          <ac:chgData name="Laura Monks" userId="515682e7-d9c1-41e8-8def-e4cca7c444ae" providerId="ADAL" clId="{B85DA86C-850F-40DA-9236-92CAE518E28B}" dt="2020-09-08T00:37:29.370" v="4636" actId="20577"/>
          <ac:spMkLst>
            <pc:docMk/>
            <pc:sldMk cId="1034606843" sldId="317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8T00:44:45.773" v="5451" actId="20577"/>
          <ac:spMkLst>
            <pc:docMk/>
            <pc:sldMk cId="1034606843" sldId="317"/>
            <ac:spMk id="5" creationId="{281A5BA2-7884-47DA-8BBC-07D79980F3AE}"/>
          </ac:spMkLst>
        </pc:spChg>
        <pc:picChg chg="del">
          <ac:chgData name="Laura Monks" userId="515682e7-d9c1-41e8-8def-e4cca7c444ae" providerId="ADAL" clId="{B85DA86C-850F-40DA-9236-92CAE518E28B}" dt="2020-09-08T00:42:55.170" v="5266" actId="478"/>
          <ac:picMkLst>
            <pc:docMk/>
            <pc:sldMk cId="1034606843" sldId="317"/>
            <ac:picMk id="4" creationId="{976D8157-0FD6-487A-82FE-255711384A73}"/>
          </ac:picMkLst>
        </pc:picChg>
        <pc:picChg chg="del">
          <ac:chgData name="Laura Monks" userId="515682e7-d9c1-41e8-8def-e4cca7c444ae" providerId="ADAL" clId="{B85DA86C-850F-40DA-9236-92CAE518E28B}" dt="2020-09-08T00:42:53.604" v="5265" actId="478"/>
          <ac:picMkLst>
            <pc:docMk/>
            <pc:sldMk cId="1034606843" sldId="317"/>
            <ac:picMk id="9" creationId="{A27369EE-C165-4B58-AE37-26B5C877B332}"/>
          </ac:picMkLst>
        </pc:picChg>
      </pc:sldChg>
      <pc:sldChg chg="delSp modSp mod ord">
        <pc:chgData name="Laura Monks" userId="515682e7-d9c1-41e8-8def-e4cca7c444ae" providerId="ADAL" clId="{B85DA86C-850F-40DA-9236-92CAE518E28B}" dt="2020-09-07T23:47:46.142" v="3183" actId="5793"/>
        <pc:sldMkLst>
          <pc:docMk/>
          <pc:sldMk cId="57894408" sldId="318"/>
        </pc:sldMkLst>
        <pc:spChg chg="mod">
          <ac:chgData name="Laura Monks" userId="515682e7-d9c1-41e8-8def-e4cca7c444ae" providerId="ADAL" clId="{B85DA86C-850F-40DA-9236-92CAE518E28B}" dt="2020-09-07T22:45:30.525" v="1134" actId="20577"/>
          <ac:spMkLst>
            <pc:docMk/>
            <pc:sldMk cId="57894408" sldId="318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7T23:47:46.142" v="3183" actId="5793"/>
          <ac:spMkLst>
            <pc:docMk/>
            <pc:sldMk cId="57894408" sldId="318"/>
            <ac:spMk id="14" creationId="{3A9E5FE9-F156-450A-8DD4-8F04B882E8C4}"/>
          </ac:spMkLst>
        </pc:spChg>
        <pc:picChg chg="del">
          <ac:chgData name="Laura Monks" userId="515682e7-d9c1-41e8-8def-e4cca7c444ae" providerId="ADAL" clId="{B85DA86C-850F-40DA-9236-92CAE518E28B}" dt="2020-09-07T23:35:43.597" v="2966" actId="478"/>
          <ac:picMkLst>
            <pc:docMk/>
            <pc:sldMk cId="57894408" sldId="318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35:42.034" v="2965" actId="478"/>
          <ac:picMkLst>
            <pc:docMk/>
            <pc:sldMk cId="57894408" sldId="318"/>
            <ac:picMk id="8" creationId="{8CAE189F-FA9F-4CF4-966F-B12D4969C205}"/>
          </ac:picMkLst>
        </pc:picChg>
      </pc:sldChg>
      <pc:sldChg chg="addSp delSp modSp mod delAnim">
        <pc:chgData name="Laura Monks" userId="515682e7-d9c1-41e8-8def-e4cca7c444ae" providerId="ADAL" clId="{B85DA86C-850F-40DA-9236-92CAE518E28B}" dt="2020-09-07T23:41:48.669" v="2998" actId="1076"/>
        <pc:sldMkLst>
          <pc:docMk/>
          <pc:sldMk cId="333256888" sldId="319"/>
        </pc:sldMkLst>
        <pc:spChg chg="mod">
          <ac:chgData name="Laura Monks" userId="515682e7-d9c1-41e8-8def-e4cca7c444ae" providerId="ADAL" clId="{B85DA86C-850F-40DA-9236-92CAE518E28B}" dt="2020-09-07T23:19:13.872" v="2179" actId="313"/>
          <ac:spMkLst>
            <pc:docMk/>
            <pc:sldMk cId="333256888" sldId="319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3:33:08.682" v="2810"/>
          <ac:spMkLst>
            <pc:docMk/>
            <pc:sldMk cId="333256888" sldId="319"/>
            <ac:spMk id="6" creationId="{C462579E-B646-4D98-B165-B8A8152C3529}"/>
          </ac:spMkLst>
        </pc:spChg>
        <pc:spChg chg="add del mod">
          <ac:chgData name="Laura Monks" userId="515682e7-d9c1-41e8-8def-e4cca7c444ae" providerId="ADAL" clId="{B85DA86C-850F-40DA-9236-92CAE518E28B}" dt="2020-09-07T23:32:09.035" v="2793" actId="478"/>
          <ac:spMkLst>
            <pc:docMk/>
            <pc:sldMk cId="333256888" sldId="319"/>
            <ac:spMk id="9" creationId="{E911EEB8-235E-45D5-9D74-3CDA5E94E952}"/>
          </ac:spMkLst>
        </pc:spChg>
        <pc:spChg chg="add mod">
          <ac:chgData name="Laura Monks" userId="515682e7-d9c1-41e8-8def-e4cca7c444ae" providerId="ADAL" clId="{B85DA86C-850F-40DA-9236-92CAE518E28B}" dt="2020-09-07T23:41:48.267" v="2997" actId="1076"/>
          <ac:spMkLst>
            <pc:docMk/>
            <pc:sldMk cId="333256888" sldId="319"/>
            <ac:spMk id="10" creationId="{BD5979EA-E717-4A0C-B1E0-392DE7EC8177}"/>
          </ac:spMkLst>
        </pc:spChg>
        <pc:spChg chg="add mod">
          <ac:chgData name="Laura Monks" userId="515682e7-d9c1-41e8-8def-e4cca7c444ae" providerId="ADAL" clId="{B85DA86C-850F-40DA-9236-92CAE518E28B}" dt="2020-09-07T23:41:47.970" v="2996" actId="1076"/>
          <ac:spMkLst>
            <pc:docMk/>
            <pc:sldMk cId="333256888" sldId="319"/>
            <ac:spMk id="11" creationId="{86FB36C5-FEDF-4C2B-BEE1-6EABAD8CEA3B}"/>
          </ac:spMkLst>
        </pc:spChg>
        <pc:spChg chg="del">
          <ac:chgData name="Laura Monks" userId="515682e7-d9c1-41e8-8def-e4cca7c444ae" providerId="ADAL" clId="{B85DA86C-850F-40DA-9236-92CAE518E28B}" dt="2020-09-07T23:19:34.785" v="2183" actId="478"/>
          <ac:spMkLst>
            <pc:docMk/>
            <pc:sldMk cId="333256888" sldId="319"/>
            <ac:spMk id="13" creationId="{9F91321D-410B-4DAF-B00A-878ED2529ADD}"/>
          </ac:spMkLst>
        </pc:spChg>
        <pc:spChg chg="add del mod">
          <ac:chgData name="Laura Monks" userId="515682e7-d9c1-41e8-8def-e4cca7c444ae" providerId="ADAL" clId="{B85DA86C-850F-40DA-9236-92CAE518E28B}" dt="2020-09-07T23:33:08.681" v="2808"/>
          <ac:spMkLst>
            <pc:docMk/>
            <pc:sldMk cId="333256888" sldId="319"/>
            <ac:spMk id="14" creationId="{4CC6C91D-4F4B-42CF-B25D-9783F4D8E661}"/>
          </ac:spMkLst>
        </pc:spChg>
        <pc:spChg chg="del">
          <ac:chgData name="Laura Monks" userId="515682e7-d9c1-41e8-8def-e4cca7c444ae" providerId="ADAL" clId="{B85DA86C-850F-40DA-9236-92CAE518E28B}" dt="2020-09-07T23:27:02.767" v="2485" actId="478"/>
          <ac:spMkLst>
            <pc:docMk/>
            <pc:sldMk cId="333256888" sldId="319"/>
            <ac:spMk id="15" creationId="{19331C4A-E4AB-40F3-A8B1-11BF06106C50}"/>
          </ac:spMkLst>
        </pc:spChg>
        <pc:spChg chg="mod">
          <ac:chgData name="Laura Monks" userId="515682e7-d9c1-41e8-8def-e4cca7c444ae" providerId="ADAL" clId="{B85DA86C-850F-40DA-9236-92CAE518E28B}" dt="2020-09-07T23:40:58.451" v="2982" actId="1076"/>
          <ac:spMkLst>
            <pc:docMk/>
            <pc:sldMk cId="333256888" sldId="319"/>
            <ac:spMk id="16" creationId="{C16BB483-46C2-4CEB-8F25-05A856363901}"/>
          </ac:spMkLst>
        </pc:spChg>
        <pc:picChg chg="del">
          <ac:chgData name="Laura Monks" userId="515682e7-d9c1-41e8-8def-e4cca7c444ae" providerId="ADAL" clId="{B85DA86C-850F-40DA-9236-92CAE518E28B}" dt="2020-09-07T23:19:23.040" v="2180" actId="478"/>
          <ac:picMkLst>
            <pc:docMk/>
            <pc:sldMk cId="333256888" sldId="319"/>
            <ac:picMk id="3" creationId="{EE0EBE6C-BE60-41E9-A62F-C7819783DDD5}"/>
          </ac:picMkLst>
        </pc:picChg>
        <pc:picChg chg="del">
          <ac:chgData name="Laura Monks" userId="515682e7-d9c1-41e8-8def-e4cca7c444ae" providerId="ADAL" clId="{B85DA86C-850F-40DA-9236-92CAE518E28B}" dt="2020-09-07T23:05:10.094" v="1692" actId="478"/>
          <ac:picMkLst>
            <pc:docMk/>
            <pc:sldMk cId="333256888" sldId="319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19:24.602" v="2181" actId="478"/>
          <ac:picMkLst>
            <pc:docMk/>
            <pc:sldMk cId="333256888" sldId="319"/>
            <ac:picMk id="5" creationId="{E361F027-686B-4F17-9C64-F82F3B2790C0}"/>
          </ac:picMkLst>
        </pc:picChg>
        <pc:picChg chg="del">
          <ac:chgData name="Laura Monks" userId="515682e7-d9c1-41e8-8def-e4cca7c444ae" providerId="ADAL" clId="{B85DA86C-850F-40DA-9236-92CAE518E28B}" dt="2020-09-07T23:05:08.442" v="1691" actId="478"/>
          <ac:picMkLst>
            <pc:docMk/>
            <pc:sldMk cId="333256888" sldId="319"/>
            <ac:picMk id="8" creationId="{8CAE189F-FA9F-4CF4-966F-B12D4969C205}"/>
          </ac:picMkLst>
        </pc:picChg>
        <pc:picChg chg="add mod modCrop">
          <ac:chgData name="Laura Monks" userId="515682e7-d9c1-41e8-8def-e4cca7c444ae" providerId="ADAL" clId="{B85DA86C-850F-40DA-9236-92CAE518E28B}" dt="2020-09-07T23:41:48.669" v="2998" actId="1076"/>
          <ac:picMkLst>
            <pc:docMk/>
            <pc:sldMk cId="333256888" sldId="319"/>
            <ac:picMk id="17" creationId="{957960F9-1F0C-41B9-A07A-34EAF7DE4B00}"/>
          </ac:picMkLst>
        </pc:picChg>
      </pc:sldChg>
      <pc:sldChg chg="addSp delSp modSp mod ord delAnim modAnim">
        <pc:chgData name="Laura Monks" userId="515682e7-d9c1-41e8-8def-e4cca7c444ae" providerId="ADAL" clId="{B85DA86C-850F-40DA-9236-92CAE518E28B}" dt="2020-09-07T23:16:24.638" v="2020" actId="20577"/>
        <pc:sldMkLst>
          <pc:docMk/>
          <pc:sldMk cId="308397738" sldId="320"/>
        </pc:sldMkLst>
        <pc:spChg chg="mod">
          <ac:chgData name="Laura Monks" userId="515682e7-d9c1-41e8-8def-e4cca7c444ae" providerId="ADAL" clId="{B85DA86C-850F-40DA-9236-92CAE518E28B}" dt="2020-09-07T22:43:52.724" v="1079" actId="20577"/>
          <ac:spMkLst>
            <pc:docMk/>
            <pc:sldMk cId="308397738" sldId="320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2:53:05.467" v="1177" actId="478"/>
          <ac:spMkLst>
            <pc:docMk/>
            <pc:sldMk cId="308397738" sldId="320"/>
            <ac:spMk id="3" creationId="{F8CEDCBF-63A3-4A71-A700-DDE64BFC000D}"/>
          </ac:spMkLst>
        </pc:spChg>
        <pc:spChg chg="add mod">
          <ac:chgData name="Laura Monks" userId="515682e7-d9c1-41e8-8def-e4cca7c444ae" providerId="ADAL" clId="{B85DA86C-850F-40DA-9236-92CAE518E28B}" dt="2020-09-07T23:09:07.761" v="1803" actId="1076"/>
          <ac:spMkLst>
            <pc:docMk/>
            <pc:sldMk cId="308397738" sldId="320"/>
            <ac:spMk id="6" creationId="{B89E71E2-7802-442A-BA31-7C1A063719D0}"/>
          </ac:spMkLst>
        </pc:spChg>
        <pc:spChg chg="mod">
          <ac:chgData name="Laura Monks" userId="515682e7-d9c1-41e8-8def-e4cca7c444ae" providerId="ADAL" clId="{B85DA86C-850F-40DA-9236-92CAE518E28B}" dt="2020-09-07T23:16:24.638" v="2020" actId="20577"/>
          <ac:spMkLst>
            <pc:docMk/>
            <pc:sldMk cId="308397738" sldId="320"/>
            <ac:spMk id="9" creationId="{855DD75D-79D7-4F99-ACAF-4601A3C4941D}"/>
          </ac:spMkLst>
        </pc:spChg>
        <pc:spChg chg="add del mod">
          <ac:chgData name="Laura Monks" userId="515682e7-d9c1-41e8-8def-e4cca7c444ae" providerId="ADAL" clId="{B85DA86C-850F-40DA-9236-92CAE518E28B}" dt="2020-09-07T22:51:50.718" v="1164" actId="478"/>
          <ac:spMkLst>
            <pc:docMk/>
            <pc:sldMk cId="308397738" sldId="320"/>
            <ac:spMk id="10" creationId="{150C62D6-C7D3-45C8-ABED-72262C2E7B68}"/>
          </ac:spMkLst>
        </pc:spChg>
        <pc:spChg chg="add mod">
          <ac:chgData name="Laura Monks" userId="515682e7-d9c1-41e8-8def-e4cca7c444ae" providerId="ADAL" clId="{B85DA86C-850F-40DA-9236-92CAE518E28B}" dt="2020-09-07T23:07:46.827" v="1794" actId="1076"/>
          <ac:spMkLst>
            <pc:docMk/>
            <pc:sldMk cId="308397738" sldId="320"/>
            <ac:spMk id="13" creationId="{04EB3CB0-3CC4-48B2-BCBA-D51CBD34A765}"/>
          </ac:spMkLst>
        </pc:spChg>
        <pc:picChg chg="del">
          <ac:chgData name="Laura Monks" userId="515682e7-d9c1-41e8-8def-e4cca7c444ae" providerId="ADAL" clId="{B85DA86C-850F-40DA-9236-92CAE518E28B}" dt="2020-09-07T23:05:04.205" v="1690" actId="478"/>
          <ac:picMkLst>
            <pc:docMk/>
            <pc:sldMk cId="308397738" sldId="320"/>
            <ac:picMk id="4" creationId="{7B8A25FD-00BE-4B09-88D3-EB9C91584628}"/>
          </ac:picMkLst>
        </pc:picChg>
        <pc:picChg chg="del mod">
          <ac:chgData name="Laura Monks" userId="515682e7-d9c1-41e8-8def-e4cca7c444ae" providerId="ADAL" clId="{B85DA86C-850F-40DA-9236-92CAE518E28B}" dt="2020-09-07T23:06:00.414" v="1729" actId="478"/>
          <ac:picMkLst>
            <pc:docMk/>
            <pc:sldMk cId="308397738" sldId="320"/>
            <ac:picMk id="5" creationId="{4C0AA78A-0D98-45B4-A5B5-5E42E694F1CF}"/>
          </ac:picMkLst>
        </pc:picChg>
        <pc:picChg chg="del">
          <ac:chgData name="Laura Monks" userId="515682e7-d9c1-41e8-8def-e4cca7c444ae" providerId="ADAL" clId="{B85DA86C-850F-40DA-9236-92CAE518E28B}" dt="2020-09-07T23:05:02.785" v="1689" actId="478"/>
          <ac:picMkLst>
            <pc:docMk/>
            <pc:sldMk cId="308397738" sldId="320"/>
            <ac:picMk id="8" creationId="{8CAE189F-FA9F-4CF4-966F-B12D4969C205}"/>
          </ac:picMkLst>
        </pc:picChg>
        <pc:picChg chg="add mod modCrop">
          <ac:chgData name="Laura Monks" userId="515682e7-d9c1-41e8-8def-e4cca7c444ae" providerId="ADAL" clId="{B85DA86C-850F-40DA-9236-92CAE518E28B}" dt="2020-09-07T23:10:55.834" v="1836" actId="1076"/>
          <ac:picMkLst>
            <pc:docMk/>
            <pc:sldMk cId="308397738" sldId="320"/>
            <ac:picMk id="14" creationId="{EB7E4F23-DE5B-42E0-A15E-2AF8A82F529D}"/>
          </ac:picMkLst>
        </pc:picChg>
        <pc:cxnChg chg="add mod">
          <ac:chgData name="Laura Monks" userId="515682e7-d9c1-41e8-8def-e4cca7c444ae" providerId="ADAL" clId="{B85DA86C-850F-40DA-9236-92CAE518E28B}" dt="2020-09-07T23:07:42.578" v="1793" actId="208"/>
          <ac:cxnSpMkLst>
            <pc:docMk/>
            <pc:sldMk cId="308397738" sldId="320"/>
            <ac:cxnSpMk id="12" creationId="{EEF116C8-12E0-449B-BB78-5A875AE61B3A}"/>
          </ac:cxnSpMkLst>
        </pc:cxnChg>
      </pc:sldChg>
      <pc:sldChg chg="delSp modSp mod">
        <pc:chgData name="Laura Monks" userId="515682e7-d9c1-41e8-8def-e4cca7c444ae" providerId="ADAL" clId="{B85DA86C-850F-40DA-9236-92CAE518E28B}" dt="2020-09-08T00:15:12.373" v="3802" actId="20577"/>
        <pc:sldMkLst>
          <pc:docMk/>
          <pc:sldMk cId="23136161" sldId="321"/>
        </pc:sldMkLst>
        <pc:spChg chg="mod">
          <ac:chgData name="Laura Monks" userId="515682e7-d9c1-41e8-8def-e4cca7c444ae" providerId="ADAL" clId="{B85DA86C-850F-40DA-9236-92CAE518E28B}" dt="2020-09-08T00:15:12.373" v="3802" actId="20577"/>
          <ac:spMkLst>
            <pc:docMk/>
            <pc:sldMk cId="23136161" sldId="321"/>
            <ac:spMk id="10" creationId="{EA42FDB4-35E2-49F9-B0FD-ED3CF759AB29}"/>
          </ac:spMkLst>
        </pc:spChg>
        <pc:picChg chg="del">
          <ac:chgData name="Laura Monks" userId="515682e7-d9c1-41e8-8def-e4cca7c444ae" providerId="ADAL" clId="{B85DA86C-850F-40DA-9236-92CAE518E28B}" dt="2020-09-08T00:13:12.225" v="3653" actId="478"/>
          <ac:picMkLst>
            <pc:docMk/>
            <pc:sldMk cId="23136161" sldId="321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13:10.814" v="3652" actId="478"/>
          <ac:picMkLst>
            <pc:docMk/>
            <pc:sldMk cId="23136161" sldId="321"/>
            <ac:picMk id="8" creationId="{8CAE189F-FA9F-4CF4-966F-B12D4969C205}"/>
          </ac:picMkLst>
        </pc:picChg>
      </pc:sldChg>
      <pc:sldChg chg="new del">
        <pc:chgData name="Laura Monks" userId="515682e7-d9c1-41e8-8def-e4cca7c444ae" providerId="ADAL" clId="{B85DA86C-850F-40DA-9236-92CAE518E28B}" dt="2020-09-07T13:55:10.886" v="2" actId="47"/>
        <pc:sldMkLst>
          <pc:docMk/>
          <pc:sldMk cId="4028365439" sldId="322"/>
        </pc:sldMkLst>
      </pc:sldChg>
      <pc:sldChg chg="addSp delSp modSp add mod">
        <pc:chgData name="Laura Monks" userId="515682e7-d9c1-41e8-8def-e4cca7c444ae" providerId="ADAL" clId="{B85DA86C-850F-40DA-9236-92CAE518E28B}" dt="2020-09-07T22:49:58.301" v="1151" actId="1076"/>
        <pc:sldMkLst>
          <pc:docMk/>
          <pc:sldMk cId="3702690224" sldId="323"/>
        </pc:sldMkLst>
        <pc:spChg chg="mod">
          <ac:chgData name="Laura Monks" userId="515682e7-d9c1-41e8-8def-e4cca7c444ae" providerId="ADAL" clId="{B85DA86C-850F-40DA-9236-92CAE518E28B}" dt="2020-09-07T22:28:50.050" v="943" actId="20577"/>
          <ac:spMkLst>
            <pc:docMk/>
            <pc:sldMk cId="3702690224" sldId="323"/>
            <ac:spMk id="6" creationId="{516AE442-80C5-4B39-976C-530E08675811}"/>
          </ac:spMkLst>
        </pc:spChg>
        <pc:spChg chg="mod">
          <ac:chgData name="Laura Monks" userId="515682e7-d9c1-41e8-8def-e4cca7c444ae" providerId="ADAL" clId="{B85DA86C-850F-40DA-9236-92CAE518E28B}" dt="2020-09-07T16:05:09.053" v="10" actId="1076"/>
          <ac:spMkLst>
            <pc:docMk/>
            <pc:sldMk cId="3702690224" sldId="323"/>
            <ac:spMk id="25" creationId="{97D6C7AC-F6AE-4D0C-AC3F-02EA931E2F0C}"/>
          </ac:spMkLst>
        </pc:spChg>
        <pc:spChg chg="mod">
          <ac:chgData name="Laura Monks" userId="515682e7-d9c1-41e8-8def-e4cca7c444ae" providerId="ADAL" clId="{B85DA86C-850F-40DA-9236-92CAE518E28B}" dt="2020-09-07T16:05:52.718" v="13" actId="1076"/>
          <ac:spMkLst>
            <pc:docMk/>
            <pc:sldMk cId="3702690224" sldId="323"/>
            <ac:spMk id="26" creationId="{53DE9C0C-F383-4858-85A8-C69188B92C70}"/>
          </ac:spMkLst>
        </pc:spChg>
        <pc:spChg chg="mod">
          <ac:chgData name="Laura Monks" userId="515682e7-d9c1-41e8-8def-e4cca7c444ae" providerId="ADAL" clId="{B85DA86C-850F-40DA-9236-92CAE518E28B}" dt="2020-09-07T16:05:58.966" v="14" actId="1076"/>
          <ac:spMkLst>
            <pc:docMk/>
            <pc:sldMk cId="3702690224" sldId="323"/>
            <ac:spMk id="28" creationId="{36383B25-8A2D-4C63-B582-AC28F7816D5B}"/>
          </ac:spMkLst>
        </pc:spChg>
        <pc:picChg chg="add mod ord modCrop">
          <ac:chgData name="Laura Monks" userId="515682e7-d9c1-41e8-8def-e4cca7c444ae" providerId="ADAL" clId="{B85DA86C-850F-40DA-9236-92CAE518E28B}" dt="2020-09-07T22:49:58.301" v="1151" actId="1076"/>
          <ac:picMkLst>
            <pc:docMk/>
            <pc:sldMk cId="3702690224" sldId="323"/>
            <ac:picMk id="3" creationId="{179EFB6C-F162-4380-AF73-71C104223E59}"/>
          </ac:picMkLst>
        </pc:picChg>
        <pc:picChg chg="del">
          <ac:chgData name="Laura Monks" userId="515682e7-d9c1-41e8-8def-e4cca7c444ae" providerId="ADAL" clId="{B85DA86C-850F-40DA-9236-92CAE518E28B}" dt="2020-09-07T13:55:13.882" v="3" actId="478"/>
          <ac:picMkLst>
            <pc:docMk/>
            <pc:sldMk cId="3702690224" sldId="323"/>
            <ac:picMk id="9" creationId="{8E1BF1E8-5146-44F7-A992-754427AE543C}"/>
          </ac:picMkLst>
        </pc:picChg>
      </pc:sldChg>
      <pc:sldChg chg="addSp delSp modSp add mod ord">
        <pc:chgData name="Laura Monks" userId="515682e7-d9c1-41e8-8def-e4cca7c444ae" providerId="ADAL" clId="{B85DA86C-850F-40DA-9236-92CAE518E28B}" dt="2020-09-07T23:05:20.285" v="1694" actId="478"/>
        <pc:sldMkLst>
          <pc:docMk/>
          <pc:sldMk cId="2341722185" sldId="324"/>
        </pc:sldMkLst>
        <pc:spChg chg="mod">
          <ac:chgData name="Laura Monks" userId="515682e7-d9c1-41e8-8def-e4cca7c444ae" providerId="ADAL" clId="{B85DA86C-850F-40DA-9236-92CAE518E28B}" dt="2020-09-07T16:11:56.865" v="165" actId="20577"/>
          <ac:spMkLst>
            <pc:docMk/>
            <pc:sldMk cId="2341722185" sldId="324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7T16:29:07.221" v="729" actId="20577"/>
          <ac:spMkLst>
            <pc:docMk/>
            <pc:sldMk cId="2341722185" sldId="324"/>
            <ac:spMk id="3" creationId="{0625F1EB-AFA6-42A3-859F-9E8230527942}"/>
          </ac:spMkLst>
        </pc:spChg>
        <pc:spChg chg="add mod">
          <ac:chgData name="Laura Monks" userId="515682e7-d9c1-41e8-8def-e4cca7c444ae" providerId="ADAL" clId="{B85DA86C-850F-40DA-9236-92CAE518E28B}" dt="2020-09-07T16:17:10.779" v="296" actId="208"/>
          <ac:spMkLst>
            <pc:docMk/>
            <pc:sldMk cId="2341722185" sldId="324"/>
            <ac:spMk id="6" creationId="{05EAF7AF-2C62-415D-B976-797807CE2B4A}"/>
          </ac:spMkLst>
        </pc:spChg>
        <pc:picChg chg="del">
          <ac:chgData name="Laura Monks" userId="515682e7-d9c1-41e8-8def-e4cca7c444ae" providerId="ADAL" clId="{B85DA86C-850F-40DA-9236-92CAE518E28B}" dt="2020-09-07T23:05:20.285" v="1694" actId="478"/>
          <ac:picMkLst>
            <pc:docMk/>
            <pc:sldMk cId="2341722185" sldId="324"/>
            <ac:picMk id="4" creationId="{7B8A25FD-00BE-4B09-88D3-EB9C91584628}"/>
          </ac:picMkLst>
        </pc:picChg>
        <pc:picChg chg="add mod modCrop">
          <ac:chgData name="Laura Monks" userId="515682e7-d9c1-41e8-8def-e4cca7c444ae" providerId="ADAL" clId="{B85DA86C-850F-40DA-9236-92CAE518E28B}" dt="2020-09-07T16:17:19.300" v="308" actId="1036"/>
          <ac:picMkLst>
            <pc:docMk/>
            <pc:sldMk cId="2341722185" sldId="324"/>
            <ac:picMk id="5" creationId="{01B1C10F-95E0-4FD6-A335-6A53307F9EE4}"/>
          </ac:picMkLst>
        </pc:picChg>
        <pc:picChg chg="del">
          <ac:chgData name="Laura Monks" userId="515682e7-d9c1-41e8-8def-e4cca7c444ae" providerId="ADAL" clId="{B85DA86C-850F-40DA-9236-92CAE518E28B}" dt="2020-09-07T23:05:18.755" v="1693" actId="478"/>
          <ac:picMkLst>
            <pc:docMk/>
            <pc:sldMk cId="2341722185" sldId="324"/>
            <ac:picMk id="8" creationId="{8CAE189F-FA9F-4CF4-966F-B12D4969C205}"/>
          </ac:picMkLst>
        </pc:picChg>
        <pc:picChg chg="add mod">
          <ac:chgData name="Laura Monks" userId="515682e7-d9c1-41e8-8def-e4cca7c444ae" providerId="ADAL" clId="{B85DA86C-850F-40DA-9236-92CAE518E28B}" dt="2020-09-07T16:16:21.085" v="293" actId="14100"/>
          <ac:picMkLst>
            <pc:docMk/>
            <pc:sldMk cId="2341722185" sldId="324"/>
            <ac:picMk id="9" creationId="{50C4712C-AE80-4CF3-91ED-2E0610EDF851}"/>
          </ac:picMkLst>
        </pc:picChg>
      </pc:sldChg>
      <pc:sldChg chg="new del">
        <pc:chgData name="Laura Monks" userId="515682e7-d9c1-41e8-8def-e4cca7c444ae" providerId="ADAL" clId="{B85DA86C-850F-40DA-9236-92CAE518E28B}" dt="2020-09-07T16:11:45.180" v="154" actId="680"/>
        <pc:sldMkLst>
          <pc:docMk/>
          <pc:sldMk cId="2521926337" sldId="324"/>
        </pc:sldMkLst>
      </pc:sldChg>
      <pc:sldChg chg="addSp delSp modSp add del mod">
        <pc:chgData name="Laura Monks" userId="515682e7-d9c1-41e8-8def-e4cca7c444ae" providerId="ADAL" clId="{B85DA86C-850F-40DA-9236-92CAE518E28B}" dt="2020-09-07T22:37:43.228" v="989" actId="2696"/>
        <pc:sldMkLst>
          <pc:docMk/>
          <pc:sldMk cId="257585707" sldId="325"/>
        </pc:sldMkLst>
        <pc:spChg chg="mod">
          <ac:chgData name="Laura Monks" userId="515682e7-d9c1-41e8-8def-e4cca7c444ae" providerId="ADAL" clId="{B85DA86C-850F-40DA-9236-92CAE518E28B}" dt="2020-09-07T22:37:22.589" v="988" actId="207"/>
          <ac:spMkLst>
            <pc:docMk/>
            <pc:sldMk cId="257585707" sldId="325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7T22:35:10.296" v="963" actId="478"/>
          <ac:spMkLst>
            <pc:docMk/>
            <pc:sldMk cId="257585707" sldId="325"/>
            <ac:spMk id="3" creationId="{0625F1EB-AFA6-42A3-859F-9E8230527942}"/>
          </ac:spMkLst>
        </pc:spChg>
        <pc:spChg chg="add del mod">
          <ac:chgData name="Laura Monks" userId="515682e7-d9c1-41e8-8def-e4cca7c444ae" providerId="ADAL" clId="{B85DA86C-850F-40DA-9236-92CAE518E28B}" dt="2020-09-07T22:35:26.826" v="965" actId="478"/>
          <ac:spMkLst>
            <pc:docMk/>
            <pc:sldMk cId="257585707" sldId="325"/>
            <ac:spMk id="6" creationId="{152EC4D4-A009-4E23-8B5E-C3D4E141AC6B}"/>
          </ac:spMkLst>
        </pc:spChg>
        <pc:picChg chg="del">
          <ac:chgData name="Laura Monks" userId="515682e7-d9c1-41e8-8def-e4cca7c444ae" providerId="ADAL" clId="{B85DA86C-850F-40DA-9236-92CAE518E28B}" dt="2020-09-07T22:35:15.024" v="964" actId="478"/>
          <ac:picMkLst>
            <pc:docMk/>
            <pc:sldMk cId="257585707" sldId="325"/>
            <ac:picMk id="11" creationId="{885EC62D-C782-41B0-92D9-F9B46D1312F9}"/>
          </ac:picMkLst>
        </pc:picChg>
      </pc:sldChg>
      <pc:sldChg chg="delSp modSp add del mod delAnim">
        <pc:chgData name="Laura Monks" userId="515682e7-d9c1-41e8-8def-e4cca7c444ae" providerId="ADAL" clId="{B85DA86C-850F-40DA-9236-92CAE518E28B}" dt="2020-09-07T22:34:17.136" v="961" actId="2696"/>
        <pc:sldMkLst>
          <pc:docMk/>
          <pc:sldMk cId="1860712710" sldId="325"/>
        </pc:sldMkLst>
        <pc:spChg chg="del">
          <ac:chgData name="Laura Monks" userId="515682e7-d9c1-41e8-8def-e4cca7c444ae" providerId="ADAL" clId="{B85DA86C-850F-40DA-9236-92CAE518E28B}" dt="2020-09-07T22:31:46.187" v="959" actId="478"/>
          <ac:spMkLst>
            <pc:docMk/>
            <pc:sldMk cId="1860712710" sldId="325"/>
            <ac:spMk id="25" creationId="{97D6C7AC-F6AE-4D0C-AC3F-02EA931E2F0C}"/>
          </ac:spMkLst>
        </pc:spChg>
        <pc:spChg chg="del mod">
          <ac:chgData name="Laura Monks" userId="515682e7-d9c1-41e8-8def-e4cca7c444ae" providerId="ADAL" clId="{B85DA86C-850F-40DA-9236-92CAE518E28B}" dt="2020-09-07T22:31:41.658" v="957" actId="478"/>
          <ac:spMkLst>
            <pc:docMk/>
            <pc:sldMk cId="1860712710" sldId="325"/>
            <ac:spMk id="26" creationId="{53DE9C0C-F383-4858-85A8-C69188B92C70}"/>
          </ac:spMkLst>
        </pc:spChg>
        <pc:spChg chg="del">
          <ac:chgData name="Laura Monks" userId="515682e7-d9c1-41e8-8def-e4cca7c444ae" providerId="ADAL" clId="{B85DA86C-850F-40DA-9236-92CAE518E28B}" dt="2020-09-07T22:31:43.625" v="958" actId="478"/>
          <ac:spMkLst>
            <pc:docMk/>
            <pc:sldMk cId="1860712710" sldId="325"/>
            <ac:spMk id="27" creationId="{58ADF2E3-2264-4DCC-AC07-948A9CD93293}"/>
          </ac:spMkLst>
        </pc:spChg>
        <pc:spChg chg="del">
          <ac:chgData name="Laura Monks" userId="515682e7-d9c1-41e8-8def-e4cca7c444ae" providerId="ADAL" clId="{B85DA86C-850F-40DA-9236-92CAE518E28B}" dt="2020-09-07T22:31:48.090" v="960" actId="478"/>
          <ac:spMkLst>
            <pc:docMk/>
            <pc:sldMk cId="1860712710" sldId="325"/>
            <ac:spMk id="28" creationId="{36383B25-8A2D-4C63-B582-AC28F7816D5B}"/>
          </ac:spMkLst>
        </pc:spChg>
        <pc:picChg chg="del">
          <ac:chgData name="Laura Monks" userId="515682e7-d9c1-41e8-8def-e4cca7c444ae" providerId="ADAL" clId="{B85DA86C-850F-40DA-9236-92CAE518E28B}" dt="2020-09-07T22:31:36.245" v="955" actId="478"/>
          <ac:picMkLst>
            <pc:docMk/>
            <pc:sldMk cId="1860712710" sldId="325"/>
            <ac:picMk id="9" creationId="{8E1BF1E8-5146-44F7-A992-754427AE543C}"/>
          </ac:picMkLst>
        </pc:picChg>
      </pc:sldChg>
      <pc:sldChg chg="addSp delSp modSp add mod">
        <pc:chgData name="Laura Monks" userId="515682e7-d9c1-41e8-8def-e4cca7c444ae" providerId="ADAL" clId="{B85DA86C-850F-40DA-9236-92CAE518E28B}" dt="2020-09-07T22:42:57.943" v="1036" actId="1076"/>
        <pc:sldMkLst>
          <pc:docMk/>
          <pc:sldMk cId="2858553570" sldId="325"/>
        </pc:sldMkLst>
        <pc:spChg chg="mod">
          <ac:chgData name="Laura Monks" userId="515682e7-d9c1-41e8-8def-e4cca7c444ae" providerId="ADAL" clId="{B85DA86C-850F-40DA-9236-92CAE518E28B}" dt="2020-09-07T22:42:57.943" v="1036" actId="1076"/>
          <ac:spMkLst>
            <pc:docMk/>
            <pc:sldMk cId="2858553570" sldId="325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7T22:42:28.683" v="1007" actId="478"/>
          <ac:spMkLst>
            <pc:docMk/>
            <pc:sldMk cId="2858553570" sldId="325"/>
            <ac:spMk id="3" creationId="{0625F1EB-AFA6-42A3-859F-9E8230527942}"/>
          </ac:spMkLst>
        </pc:spChg>
        <pc:spChg chg="add del mod">
          <ac:chgData name="Laura Monks" userId="515682e7-d9c1-41e8-8def-e4cca7c444ae" providerId="ADAL" clId="{B85DA86C-850F-40DA-9236-92CAE518E28B}" dt="2020-09-07T22:42:36.893" v="1009" actId="478"/>
          <ac:spMkLst>
            <pc:docMk/>
            <pc:sldMk cId="2858553570" sldId="325"/>
            <ac:spMk id="6" creationId="{6B7B874A-CE28-42E6-BA5E-709FC866D3B5}"/>
          </ac:spMkLst>
        </pc:spChg>
        <pc:picChg chg="del">
          <ac:chgData name="Laura Monks" userId="515682e7-d9c1-41e8-8def-e4cca7c444ae" providerId="ADAL" clId="{B85DA86C-850F-40DA-9236-92CAE518E28B}" dt="2020-09-07T22:42:33.242" v="1008" actId="478"/>
          <ac:picMkLst>
            <pc:docMk/>
            <pc:sldMk cId="2858553570" sldId="325"/>
            <ac:picMk id="11" creationId="{885EC62D-C782-41B0-92D9-F9B46D1312F9}"/>
          </ac:picMkLst>
        </pc:picChg>
      </pc:sldChg>
      <pc:sldChg chg="modSp add mod ord">
        <pc:chgData name="Laura Monks" userId="515682e7-d9c1-41e8-8def-e4cca7c444ae" providerId="ADAL" clId="{B85DA86C-850F-40DA-9236-92CAE518E28B}" dt="2020-09-08T00:32:27.114" v="4292" actId="1076"/>
        <pc:sldMkLst>
          <pc:docMk/>
          <pc:sldMk cId="1032232791" sldId="326"/>
        </pc:sldMkLst>
        <pc:spChg chg="mod">
          <ac:chgData name="Laura Monks" userId="515682e7-d9c1-41e8-8def-e4cca7c444ae" providerId="ADAL" clId="{B85DA86C-850F-40DA-9236-92CAE518E28B}" dt="2020-09-08T00:32:27.114" v="4292" actId="1076"/>
          <ac:spMkLst>
            <pc:docMk/>
            <pc:sldMk cId="1032232791" sldId="326"/>
            <ac:spMk id="2" creationId="{BD135E75-65FF-4D53-B013-91D5036889C2}"/>
          </ac:spMkLst>
        </pc:spChg>
      </pc:sldChg>
      <pc:sldChg chg="addSp delSp modSp add mod addAnim delAnim modAnim">
        <pc:chgData name="Laura Monks" userId="515682e7-d9c1-41e8-8def-e4cca7c444ae" providerId="ADAL" clId="{B85DA86C-850F-40DA-9236-92CAE518E28B}" dt="2020-09-08T12:12:33.150" v="5493" actId="20577"/>
        <pc:sldMkLst>
          <pc:docMk/>
          <pc:sldMk cId="3468862686" sldId="327"/>
        </pc:sldMkLst>
        <pc:spChg chg="mod">
          <ac:chgData name="Laura Monks" userId="515682e7-d9c1-41e8-8def-e4cca7c444ae" providerId="ADAL" clId="{B85DA86C-850F-40DA-9236-92CAE518E28B}" dt="2020-09-07T23:11:11.684" v="1840" actId="1076"/>
          <ac:spMkLst>
            <pc:docMk/>
            <pc:sldMk cId="3468862686" sldId="327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3:11:18.460" v="1844" actId="478"/>
          <ac:spMkLst>
            <pc:docMk/>
            <pc:sldMk cId="3468862686" sldId="327"/>
            <ac:spMk id="9" creationId="{855DD75D-79D7-4F99-ACAF-4601A3C4941D}"/>
          </ac:spMkLst>
        </pc:spChg>
        <pc:spChg chg="add mod">
          <ac:chgData name="Laura Monks" userId="515682e7-d9c1-41e8-8def-e4cca7c444ae" providerId="ADAL" clId="{B85DA86C-850F-40DA-9236-92CAE518E28B}" dt="2020-09-08T12:12:33.150" v="5493" actId="20577"/>
          <ac:spMkLst>
            <pc:docMk/>
            <pc:sldMk cId="3468862686" sldId="327"/>
            <ac:spMk id="10" creationId="{AB6F956B-5381-45F7-A470-8557621D4257}"/>
          </ac:spMkLst>
        </pc:spChg>
        <pc:spChg chg="add mod">
          <ac:chgData name="Laura Monks" userId="515682e7-d9c1-41e8-8def-e4cca7c444ae" providerId="ADAL" clId="{B85DA86C-850F-40DA-9236-92CAE518E28B}" dt="2020-09-07T23:18:46.939" v="2177" actId="1076"/>
          <ac:spMkLst>
            <pc:docMk/>
            <pc:sldMk cId="3468862686" sldId="327"/>
            <ac:spMk id="11" creationId="{014005E9-5406-45AD-8907-B7D9C21160D7}"/>
          </ac:spMkLst>
        </pc:spChg>
        <pc:picChg chg="add mod modCrop">
          <ac:chgData name="Laura Monks" userId="515682e7-d9c1-41e8-8def-e4cca7c444ae" providerId="ADAL" clId="{B85DA86C-850F-40DA-9236-92CAE518E28B}" dt="2020-09-07T23:13:19.185" v="1854" actId="1076"/>
          <ac:picMkLst>
            <pc:docMk/>
            <pc:sldMk cId="3468862686" sldId="327"/>
            <ac:picMk id="3" creationId="{8C765312-703E-4E84-A10B-3248A2FBACB8}"/>
          </ac:picMkLst>
        </pc:picChg>
        <pc:picChg chg="del">
          <ac:chgData name="Laura Monks" userId="515682e7-d9c1-41e8-8def-e4cca7c444ae" providerId="ADAL" clId="{B85DA86C-850F-40DA-9236-92CAE518E28B}" dt="2020-09-07T23:11:31.351" v="1846" actId="478"/>
          <ac:picMkLst>
            <pc:docMk/>
            <pc:sldMk cId="3468862686" sldId="327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11:00.258" v="1837" actId="478"/>
          <ac:picMkLst>
            <pc:docMk/>
            <pc:sldMk cId="3468862686" sldId="327"/>
            <ac:picMk id="5" creationId="{4C0AA78A-0D98-45B4-A5B5-5E42E694F1CF}"/>
          </ac:picMkLst>
        </pc:picChg>
        <pc:picChg chg="del">
          <ac:chgData name="Laura Monks" userId="515682e7-d9c1-41e8-8def-e4cca7c444ae" providerId="ADAL" clId="{B85DA86C-850F-40DA-9236-92CAE518E28B}" dt="2020-09-07T23:11:34.846" v="1847" actId="478"/>
          <ac:picMkLst>
            <pc:docMk/>
            <pc:sldMk cId="3468862686" sldId="327"/>
            <ac:picMk id="8" creationId="{8CAE189F-FA9F-4CF4-966F-B12D4969C205}"/>
          </ac:picMkLst>
        </pc:picChg>
      </pc:sldChg>
      <pc:sldChg chg="modSp add mod ord">
        <pc:chgData name="Laura Monks" userId="515682e7-d9c1-41e8-8def-e4cca7c444ae" providerId="ADAL" clId="{B85DA86C-850F-40DA-9236-92CAE518E28B}" dt="2020-09-08T00:47:04.698" v="5486" actId="1076"/>
        <pc:sldMkLst>
          <pc:docMk/>
          <pc:sldMk cId="2690238949" sldId="328"/>
        </pc:sldMkLst>
        <pc:spChg chg="mod">
          <ac:chgData name="Laura Monks" userId="515682e7-d9c1-41e8-8def-e4cca7c444ae" providerId="ADAL" clId="{B85DA86C-850F-40DA-9236-92CAE518E28B}" dt="2020-09-08T00:47:04.698" v="5486" actId="1076"/>
          <ac:spMkLst>
            <pc:docMk/>
            <pc:sldMk cId="2690238949" sldId="328"/>
            <ac:spMk id="2" creationId="{BD135E75-65FF-4D53-B013-91D5036889C2}"/>
          </ac:spMkLst>
        </pc:spChg>
      </pc:sldChg>
      <pc:sldChg chg="addSp delSp modSp add mod ord modAnim">
        <pc:chgData name="Laura Monks" userId="515682e7-d9c1-41e8-8def-e4cca7c444ae" providerId="ADAL" clId="{B85DA86C-850F-40DA-9236-92CAE518E28B}" dt="2020-09-08T00:08:37.619" v="3530" actId="20577"/>
        <pc:sldMkLst>
          <pc:docMk/>
          <pc:sldMk cId="3168366764" sldId="329"/>
        </pc:sldMkLst>
        <pc:spChg chg="mod">
          <ac:chgData name="Laura Monks" userId="515682e7-d9c1-41e8-8def-e4cca7c444ae" providerId="ADAL" clId="{B85DA86C-850F-40DA-9236-92CAE518E28B}" dt="2020-09-08T00:06:55.595" v="3512" actId="20577"/>
          <ac:spMkLst>
            <pc:docMk/>
            <pc:sldMk cId="3168366764" sldId="329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8T00:06:25.948" v="3502" actId="478"/>
          <ac:spMkLst>
            <pc:docMk/>
            <pc:sldMk cId="3168366764" sldId="329"/>
            <ac:spMk id="10" creationId="{EA42FDB4-35E2-49F9-B0FD-ED3CF759AB29}"/>
          </ac:spMkLst>
        </pc:spChg>
        <pc:spChg chg="add mod">
          <ac:chgData name="Laura Monks" userId="515682e7-d9c1-41e8-8def-e4cca7c444ae" providerId="ADAL" clId="{B85DA86C-850F-40DA-9236-92CAE518E28B}" dt="2020-09-08T00:08:37.619" v="3530" actId="20577"/>
          <ac:spMkLst>
            <pc:docMk/>
            <pc:sldMk cId="3168366764" sldId="329"/>
            <ac:spMk id="14" creationId="{D4B00486-EE85-4B94-A28D-DE1D3D5A2497}"/>
          </ac:spMkLst>
        </pc:spChg>
        <pc:spChg chg="del">
          <ac:chgData name="Laura Monks" userId="515682e7-d9c1-41e8-8def-e4cca7c444ae" providerId="ADAL" clId="{B85DA86C-850F-40DA-9236-92CAE518E28B}" dt="2020-09-08T00:06:10.176" v="3497" actId="478"/>
          <ac:spMkLst>
            <pc:docMk/>
            <pc:sldMk cId="3168366764" sldId="329"/>
            <ac:spMk id="22" creationId="{7B5BBFB0-E9D8-48CE-9FC7-E2CB705A2906}"/>
          </ac:spMkLst>
        </pc:spChg>
        <pc:spChg chg="del mod">
          <ac:chgData name="Laura Monks" userId="515682e7-d9c1-41e8-8def-e4cca7c444ae" providerId="ADAL" clId="{B85DA86C-850F-40DA-9236-92CAE518E28B}" dt="2020-09-08T00:06:07.539" v="3496" actId="478"/>
          <ac:spMkLst>
            <pc:docMk/>
            <pc:sldMk cId="3168366764" sldId="329"/>
            <ac:spMk id="24" creationId="{9E784EEC-F38E-4402-A82E-FB653F9E2BEA}"/>
          </ac:spMkLst>
        </pc:spChg>
        <pc:grpChg chg="del">
          <ac:chgData name="Laura Monks" userId="515682e7-d9c1-41e8-8def-e4cca7c444ae" providerId="ADAL" clId="{B85DA86C-850F-40DA-9236-92CAE518E28B}" dt="2020-09-08T00:06:01.740" v="3492" actId="478"/>
          <ac:grpSpMkLst>
            <pc:docMk/>
            <pc:sldMk cId="3168366764" sldId="329"/>
            <ac:grpSpMk id="18" creationId="{CBF10CEC-E518-421D-8666-426583B35167}"/>
          </ac:grpSpMkLst>
        </pc:grpChg>
        <pc:picChg chg="del">
          <ac:chgData name="Laura Monks" userId="515682e7-d9c1-41e8-8def-e4cca7c444ae" providerId="ADAL" clId="{B85DA86C-850F-40DA-9236-92CAE518E28B}" dt="2020-09-08T00:06:11.742" v="3498" actId="478"/>
          <ac:picMkLst>
            <pc:docMk/>
            <pc:sldMk cId="3168366764" sldId="329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06:13.333" v="3499" actId="478"/>
          <ac:picMkLst>
            <pc:docMk/>
            <pc:sldMk cId="3168366764" sldId="329"/>
            <ac:picMk id="8" creationId="{8CAE189F-FA9F-4CF4-966F-B12D4969C205}"/>
          </ac:picMkLst>
        </pc:picChg>
        <pc:picChg chg="add mod">
          <ac:chgData name="Laura Monks" userId="515682e7-d9c1-41e8-8def-e4cca7c444ae" providerId="ADAL" clId="{B85DA86C-850F-40DA-9236-92CAE518E28B}" dt="2020-09-08T00:08:08.589" v="3526" actId="1076"/>
          <ac:picMkLst>
            <pc:docMk/>
            <pc:sldMk cId="3168366764" sldId="329"/>
            <ac:picMk id="15" creationId="{996E4B67-0FA3-4168-AB23-D5A8CC881B90}"/>
          </ac:picMkLst>
        </pc:picChg>
        <pc:picChg chg="del">
          <ac:chgData name="Laura Monks" userId="515682e7-d9c1-41e8-8def-e4cca7c444ae" providerId="ADAL" clId="{B85DA86C-850F-40DA-9236-92CAE518E28B}" dt="2020-09-08T00:06:02.974" v="3493" actId="478"/>
          <ac:picMkLst>
            <pc:docMk/>
            <pc:sldMk cId="3168366764" sldId="329"/>
            <ac:picMk id="21" creationId="{61181A29-CA8B-4959-9A0E-3BF4130354CA}"/>
          </ac:picMkLst>
        </pc:picChg>
        <pc:picChg chg="del">
          <ac:chgData name="Laura Monks" userId="515682e7-d9c1-41e8-8def-e4cca7c444ae" providerId="ADAL" clId="{B85DA86C-850F-40DA-9236-92CAE518E28B}" dt="2020-09-08T00:06:04.649" v="3494" actId="478"/>
          <ac:picMkLst>
            <pc:docMk/>
            <pc:sldMk cId="3168366764" sldId="329"/>
            <ac:picMk id="23" creationId="{954B6745-C096-46E9-95A7-267D7ED0E056}"/>
          </ac:picMkLst>
        </pc:picChg>
      </pc:sldChg>
      <pc:sldChg chg="new del">
        <pc:chgData name="Laura Monks" userId="515682e7-d9c1-41e8-8def-e4cca7c444ae" providerId="ADAL" clId="{B85DA86C-850F-40DA-9236-92CAE518E28B}" dt="2020-09-08T00:23:23.856" v="4104" actId="2696"/>
        <pc:sldMkLst>
          <pc:docMk/>
          <pc:sldMk cId="305934305" sldId="330"/>
        </pc:sldMkLst>
      </pc:sldChg>
      <pc:sldChg chg="addSp delSp modSp add mod modAnim">
        <pc:chgData name="Laura Monks" userId="515682e7-d9c1-41e8-8def-e4cca7c444ae" providerId="ADAL" clId="{B85DA86C-850F-40DA-9236-92CAE518E28B}" dt="2020-09-08T00:28:49.754" v="4186" actId="1076"/>
        <pc:sldMkLst>
          <pc:docMk/>
          <pc:sldMk cId="2336799161" sldId="330"/>
        </pc:sldMkLst>
        <pc:spChg chg="mod">
          <ac:chgData name="Laura Monks" userId="515682e7-d9c1-41e8-8def-e4cca7c444ae" providerId="ADAL" clId="{B85DA86C-850F-40DA-9236-92CAE518E28B}" dt="2020-09-08T00:25:57.792" v="4162" actId="20577"/>
          <ac:spMkLst>
            <pc:docMk/>
            <pc:sldMk cId="2336799161" sldId="330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8T00:23:49.367" v="4131" actId="478"/>
          <ac:spMkLst>
            <pc:docMk/>
            <pc:sldMk cId="2336799161" sldId="330"/>
            <ac:spMk id="10" creationId="{EA42FDB4-35E2-49F9-B0FD-ED3CF759AB29}"/>
          </ac:spMkLst>
        </pc:spChg>
        <pc:spChg chg="add mod">
          <ac:chgData name="Laura Monks" userId="515682e7-d9c1-41e8-8def-e4cca7c444ae" providerId="ADAL" clId="{B85DA86C-850F-40DA-9236-92CAE518E28B}" dt="2020-09-08T00:28:11.561" v="4177" actId="1076"/>
          <ac:spMkLst>
            <pc:docMk/>
            <pc:sldMk cId="2336799161" sldId="330"/>
            <ac:spMk id="11" creationId="{A0B4EAFC-1CBA-428B-AF17-DA1BE6C8E683}"/>
          </ac:spMkLst>
        </pc:spChg>
        <pc:spChg chg="del">
          <ac:chgData name="Laura Monks" userId="515682e7-d9c1-41e8-8def-e4cca7c444ae" providerId="ADAL" clId="{B85DA86C-850F-40DA-9236-92CAE518E28B}" dt="2020-09-08T00:23:46.430" v="4130" actId="478"/>
          <ac:spMkLst>
            <pc:docMk/>
            <pc:sldMk cId="2336799161" sldId="330"/>
            <ac:spMk id="22" creationId="{7B5BBFB0-E9D8-48CE-9FC7-E2CB705A2906}"/>
          </ac:spMkLst>
        </pc:spChg>
        <pc:spChg chg="del">
          <ac:chgData name="Laura Monks" userId="515682e7-d9c1-41e8-8def-e4cca7c444ae" providerId="ADAL" clId="{B85DA86C-850F-40DA-9236-92CAE518E28B}" dt="2020-09-08T00:23:43.384" v="4129" actId="478"/>
          <ac:spMkLst>
            <pc:docMk/>
            <pc:sldMk cId="2336799161" sldId="330"/>
            <ac:spMk id="24" creationId="{9E784EEC-F38E-4402-A82E-FB653F9E2BEA}"/>
          </ac:spMkLst>
        </pc:spChg>
        <pc:spChg chg="add mod">
          <ac:chgData name="Laura Monks" userId="515682e7-d9c1-41e8-8def-e4cca7c444ae" providerId="ADAL" clId="{B85DA86C-850F-40DA-9236-92CAE518E28B}" dt="2020-09-08T00:28:49.754" v="4186" actId="1076"/>
          <ac:spMkLst>
            <pc:docMk/>
            <pc:sldMk cId="2336799161" sldId="330"/>
            <ac:spMk id="25" creationId="{AE48E73E-980B-467D-9C3D-9483FA098C94}"/>
          </ac:spMkLst>
        </pc:spChg>
        <pc:grpChg chg="del">
          <ac:chgData name="Laura Monks" userId="515682e7-d9c1-41e8-8def-e4cca7c444ae" providerId="ADAL" clId="{B85DA86C-850F-40DA-9236-92CAE518E28B}" dt="2020-09-08T00:23:37.301" v="4126" actId="478"/>
          <ac:grpSpMkLst>
            <pc:docMk/>
            <pc:sldMk cId="2336799161" sldId="330"/>
            <ac:grpSpMk id="18" creationId="{CBF10CEC-E518-421D-8666-426583B35167}"/>
          </ac:grpSpMkLst>
        </pc:grpChg>
        <pc:picChg chg="add mod modCrop">
          <ac:chgData name="Laura Monks" userId="515682e7-d9c1-41e8-8def-e4cca7c444ae" providerId="ADAL" clId="{B85DA86C-850F-40DA-9236-92CAE518E28B}" dt="2020-09-08T00:28:46.064" v="4185" actId="1076"/>
          <ac:picMkLst>
            <pc:docMk/>
            <pc:sldMk cId="2336799161" sldId="330"/>
            <ac:picMk id="3" creationId="{F74F8F0A-CA04-4F3F-B6BD-D601AA376FF7}"/>
          </ac:picMkLst>
        </pc:picChg>
        <pc:picChg chg="add mod modCrop">
          <ac:chgData name="Laura Monks" userId="515682e7-d9c1-41e8-8def-e4cca7c444ae" providerId="ADAL" clId="{B85DA86C-850F-40DA-9236-92CAE518E28B}" dt="2020-09-08T00:28:13.492" v="4178" actId="1076"/>
          <ac:picMkLst>
            <pc:docMk/>
            <pc:sldMk cId="2336799161" sldId="330"/>
            <ac:picMk id="4" creationId="{BA11EB10-C649-4867-BFA1-F4419B3FE863}"/>
          </ac:picMkLst>
        </pc:picChg>
        <pc:picChg chg="del">
          <ac:chgData name="Laura Monks" userId="515682e7-d9c1-41e8-8def-e4cca7c444ae" providerId="ADAL" clId="{B85DA86C-850F-40DA-9236-92CAE518E28B}" dt="2020-09-08T00:23:39.227" v="4127" actId="478"/>
          <ac:picMkLst>
            <pc:docMk/>
            <pc:sldMk cId="2336799161" sldId="330"/>
            <ac:picMk id="21" creationId="{61181A29-CA8B-4959-9A0E-3BF4130354CA}"/>
          </ac:picMkLst>
        </pc:picChg>
        <pc:picChg chg="del">
          <ac:chgData name="Laura Monks" userId="515682e7-d9c1-41e8-8def-e4cca7c444ae" providerId="ADAL" clId="{B85DA86C-850F-40DA-9236-92CAE518E28B}" dt="2020-09-08T00:23:40.536" v="4128" actId="478"/>
          <ac:picMkLst>
            <pc:docMk/>
            <pc:sldMk cId="2336799161" sldId="330"/>
            <ac:picMk id="23" creationId="{954B6745-C096-46E9-95A7-267D7ED0E056}"/>
          </ac:picMkLst>
        </pc:picChg>
        <pc:cxnChg chg="add del">
          <ac:chgData name="Laura Monks" userId="515682e7-d9c1-41e8-8def-e4cca7c444ae" providerId="ADAL" clId="{B85DA86C-850F-40DA-9236-92CAE518E28B}" dt="2020-09-08T00:27:12.502" v="4168" actId="11529"/>
          <ac:cxnSpMkLst>
            <pc:docMk/>
            <pc:sldMk cId="2336799161" sldId="330"/>
            <ac:cxnSpMk id="6" creationId="{92FE8F8F-306E-43D4-9FE1-F7883620F8D5}"/>
          </ac:cxnSpMkLst>
        </pc:cxnChg>
        <pc:cxnChg chg="add del mod">
          <ac:chgData name="Laura Monks" userId="515682e7-d9c1-41e8-8def-e4cca7c444ae" providerId="ADAL" clId="{B85DA86C-850F-40DA-9236-92CAE518E28B}" dt="2020-09-08T00:27:41.626" v="4172" actId="478"/>
          <ac:cxnSpMkLst>
            <pc:docMk/>
            <pc:sldMk cId="2336799161" sldId="330"/>
            <ac:cxnSpMk id="9" creationId="{DAE758DB-DF04-4EAD-BB82-221D090EDC88}"/>
          </ac:cxnSpMkLst>
        </pc:cxnChg>
      </pc:sldChg>
    </pc:docChg>
  </pc:docChgLst>
  <pc:docChgLst>
    <pc:chgData name="Dan van Reysen" userId="c2300721-8cfc-4c45-aba4-2d4972b8e9a5" providerId="ADAL" clId="{DF2B1F38-6AE6-4479-B94C-66238670F66B}"/>
    <pc:docChg chg="custSel modSld">
      <pc:chgData name="Dan van Reysen" userId="c2300721-8cfc-4c45-aba4-2d4972b8e9a5" providerId="ADAL" clId="{DF2B1F38-6AE6-4479-B94C-66238670F66B}" dt="2024-11-28T16:50:27.901" v="108" actId="20577"/>
      <pc:docMkLst>
        <pc:docMk/>
      </pc:docMkLst>
      <pc:sldChg chg="addSp delSp modSp mod">
        <pc:chgData name="Dan van Reysen" userId="c2300721-8cfc-4c45-aba4-2d4972b8e9a5" providerId="ADAL" clId="{DF2B1F38-6AE6-4479-B94C-66238670F66B}" dt="2024-11-28T12:32:23.121" v="2" actId="1076"/>
        <pc:sldMkLst>
          <pc:docMk/>
          <pc:sldMk cId="1412802759" sldId="335"/>
        </pc:sldMkLst>
        <pc:picChg chg="add mod">
          <ac:chgData name="Dan van Reysen" userId="c2300721-8cfc-4c45-aba4-2d4972b8e9a5" providerId="ADAL" clId="{DF2B1F38-6AE6-4479-B94C-66238670F66B}" dt="2024-11-28T12:32:23.121" v="2" actId="1076"/>
          <ac:picMkLst>
            <pc:docMk/>
            <pc:sldMk cId="1412802759" sldId="335"/>
            <ac:picMk id="2" creationId="{AF910667-7B3E-62F6-FBAA-1633808E480A}"/>
          </ac:picMkLst>
        </pc:picChg>
        <pc:picChg chg="del">
          <ac:chgData name="Dan van Reysen" userId="c2300721-8cfc-4c45-aba4-2d4972b8e9a5" providerId="ADAL" clId="{DF2B1F38-6AE6-4479-B94C-66238670F66B}" dt="2024-11-28T12:32:21.022" v="0" actId="478"/>
          <ac:picMkLst>
            <pc:docMk/>
            <pc:sldMk cId="1412802759" sldId="335"/>
            <ac:picMk id="6" creationId="{51949FE0-3DCD-DE96-8C19-0C171EFDF845}"/>
          </ac:picMkLst>
        </pc:picChg>
      </pc:sldChg>
      <pc:sldChg chg="modSp mod">
        <pc:chgData name="Dan van Reysen" userId="c2300721-8cfc-4c45-aba4-2d4972b8e9a5" providerId="ADAL" clId="{DF2B1F38-6AE6-4479-B94C-66238670F66B}" dt="2024-11-28T12:33:22.033" v="4" actId="1076"/>
        <pc:sldMkLst>
          <pc:docMk/>
          <pc:sldMk cId="498514781" sldId="342"/>
        </pc:sldMkLst>
        <pc:spChg chg="mod">
          <ac:chgData name="Dan van Reysen" userId="c2300721-8cfc-4c45-aba4-2d4972b8e9a5" providerId="ADAL" clId="{DF2B1F38-6AE6-4479-B94C-66238670F66B}" dt="2024-11-28T12:33:19.984" v="3" actId="14100"/>
          <ac:spMkLst>
            <pc:docMk/>
            <pc:sldMk cId="498514781" sldId="342"/>
            <ac:spMk id="2" creationId="{F7018BFC-2D60-9447-B45F-EAC54FCDBDB1}"/>
          </ac:spMkLst>
        </pc:spChg>
        <pc:picChg chg="mod">
          <ac:chgData name="Dan van Reysen" userId="c2300721-8cfc-4c45-aba4-2d4972b8e9a5" providerId="ADAL" clId="{DF2B1F38-6AE6-4479-B94C-66238670F66B}" dt="2024-11-28T12:33:22.033" v="4" actId="1076"/>
          <ac:picMkLst>
            <pc:docMk/>
            <pc:sldMk cId="498514781" sldId="342"/>
            <ac:picMk id="9" creationId="{9D452E6C-386F-FEEE-30DD-8EBD5D2A89E5}"/>
          </ac:picMkLst>
        </pc:picChg>
      </pc:sldChg>
      <pc:sldChg chg="addSp delSp modSp mod">
        <pc:chgData name="Dan van Reysen" userId="c2300721-8cfc-4c45-aba4-2d4972b8e9a5" providerId="ADAL" clId="{DF2B1F38-6AE6-4479-B94C-66238670F66B}" dt="2024-11-28T12:38:29.412" v="100" actId="20577"/>
        <pc:sldMkLst>
          <pc:docMk/>
          <pc:sldMk cId="2489936189" sldId="343"/>
        </pc:sldMkLst>
        <pc:spChg chg="mod">
          <ac:chgData name="Dan van Reysen" userId="c2300721-8cfc-4c45-aba4-2d4972b8e9a5" providerId="ADAL" clId="{DF2B1F38-6AE6-4479-B94C-66238670F66B}" dt="2024-11-28T12:38:29.412" v="100" actId="20577"/>
          <ac:spMkLst>
            <pc:docMk/>
            <pc:sldMk cId="2489936189" sldId="343"/>
            <ac:spMk id="17" creationId="{FD5BFF8D-8C79-8FD8-1ED2-EFE01FC1E76C}"/>
          </ac:spMkLst>
        </pc:spChg>
        <pc:spChg chg="del mod">
          <ac:chgData name="Dan van Reysen" userId="c2300721-8cfc-4c45-aba4-2d4972b8e9a5" providerId="ADAL" clId="{DF2B1F38-6AE6-4479-B94C-66238670F66B}" dt="2024-11-28T12:36:54.826" v="93" actId="478"/>
          <ac:spMkLst>
            <pc:docMk/>
            <pc:sldMk cId="2489936189" sldId="343"/>
            <ac:spMk id="18" creationId="{6A9B1FDE-6DB1-606D-71D9-7BFBA1E9F6C6}"/>
          </ac:spMkLst>
        </pc:spChg>
        <pc:spChg chg="del mod">
          <ac:chgData name="Dan van Reysen" userId="c2300721-8cfc-4c45-aba4-2d4972b8e9a5" providerId="ADAL" clId="{DF2B1F38-6AE6-4479-B94C-66238670F66B}" dt="2024-11-28T12:36:54.826" v="93" actId="478"/>
          <ac:spMkLst>
            <pc:docMk/>
            <pc:sldMk cId="2489936189" sldId="343"/>
            <ac:spMk id="19" creationId="{3B94D624-077F-A5A3-5754-C7FA27F7A7E3}"/>
          </ac:spMkLst>
        </pc:spChg>
        <pc:picChg chg="add mod">
          <ac:chgData name="Dan van Reysen" userId="c2300721-8cfc-4c45-aba4-2d4972b8e9a5" providerId="ADAL" clId="{DF2B1F38-6AE6-4479-B94C-66238670F66B}" dt="2024-11-28T12:37:06.561" v="96" actId="12788"/>
          <ac:picMkLst>
            <pc:docMk/>
            <pc:sldMk cId="2489936189" sldId="343"/>
            <ac:picMk id="4" creationId="{F09C0642-B535-75E2-5687-CB463B3A032A}"/>
          </ac:picMkLst>
        </pc:picChg>
        <pc:picChg chg="del">
          <ac:chgData name="Dan van Reysen" userId="c2300721-8cfc-4c45-aba4-2d4972b8e9a5" providerId="ADAL" clId="{DF2B1F38-6AE6-4479-B94C-66238670F66B}" dt="2024-11-28T12:36:14.737" v="7" actId="478"/>
          <ac:picMkLst>
            <pc:docMk/>
            <pc:sldMk cId="2489936189" sldId="343"/>
            <ac:picMk id="6" creationId="{401F2E77-F3AE-C764-AE31-279C437F4CB9}"/>
          </ac:picMkLst>
        </pc:picChg>
        <pc:picChg chg="del">
          <ac:chgData name="Dan van Reysen" userId="c2300721-8cfc-4c45-aba4-2d4972b8e9a5" providerId="ADAL" clId="{DF2B1F38-6AE6-4479-B94C-66238670F66B}" dt="2024-11-28T12:36:14.737" v="7" actId="478"/>
          <ac:picMkLst>
            <pc:docMk/>
            <pc:sldMk cId="2489936189" sldId="343"/>
            <ac:picMk id="9" creationId="{C9231C49-E2BA-39B9-D1C9-18F2AE3038A5}"/>
          </ac:picMkLst>
        </pc:picChg>
        <pc:picChg chg="del">
          <ac:chgData name="Dan van Reysen" userId="c2300721-8cfc-4c45-aba4-2d4972b8e9a5" providerId="ADAL" clId="{DF2B1F38-6AE6-4479-B94C-66238670F66B}" dt="2024-11-28T12:36:14.737" v="7" actId="478"/>
          <ac:picMkLst>
            <pc:docMk/>
            <pc:sldMk cId="2489936189" sldId="343"/>
            <ac:picMk id="10" creationId="{8BA8C79D-FBC8-75DA-30AC-C3FC2C311DB8}"/>
          </ac:picMkLst>
        </pc:picChg>
      </pc:sldChg>
      <pc:sldChg chg="addSp delSp modSp mod">
        <pc:chgData name="Dan van Reysen" userId="c2300721-8cfc-4c45-aba4-2d4972b8e9a5" providerId="ADAL" clId="{DF2B1F38-6AE6-4479-B94C-66238670F66B}" dt="2024-11-28T16:44:13.567" v="107" actId="1076"/>
        <pc:sldMkLst>
          <pc:docMk/>
          <pc:sldMk cId="3927814402" sldId="349"/>
        </pc:sldMkLst>
        <pc:spChg chg="mod">
          <ac:chgData name="Dan van Reysen" userId="c2300721-8cfc-4c45-aba4-2d4972b8e9a5" providerId="ADAL" clId="{DF2B1F38-6AE6-4479-B94C-66238670F66B}" dt="2024-11-28T12:39:51.704" v="103" actId="1035"/>
          <ac:spMkLst>
            <pc:docMk/>
            <pc:sldMk cId="3927814402" sldId="349"/>
            <ac:spMk id="2" creationId="{F7018BFC-2D60-9447-B45F-EAC54FCDBDB1}"/>
          </ac:spMkLst>
        </pc:spChg>
        <pc:picChg chg="add mod">
          <ac:chgData name="Dan van Reysen" userId="c2300721-8cfc-4c45-aba4-2d4972b8e9a5" providerId="ADAL" clId="{DF2B1F38-6AE6-4479-B94C-66238670F66B}" dt="2024-11-28T16:44:13.567" v="107" actId="1076"/>
          <ac:picMkLst>
            <pc:docMk/>
            <pc:sldMk cId="3927814402" sldId="349"/>
            <ac:picMk id="6" creationId="{465A775E-15C0-A98D-01C2-BA405005150D}"/>
          </ac:picMkLst>
        </pc:picChg>
        <pc:picChg chg="del mod">
          <ac:chgData name="Dan van Reysen" userId="c2300721-8cfc-4c45-aba4-2d4972b8e9a5" providerId="ADAL" clId="{DF2B1F38-6AE6-4479-B94C-66238670F66B}" dt="2024-11-28T16:44:11.450" v="105" actId="478"/>
          <ac:picMkLst>
            <pc:docMk/>
            <pc:sldMk cId="3927814402" sldId="349"/>
            <ac:picMk id="11" creationId="{E84FA745-3C5A-4BB1-110B-E3BA1E84612C}"/>
          </ac:picMkLst>
        </pc:picChg>
      </pc:sldChg>
      <pc:sldChg chg="modSp mod">
        <pc:chgData name="Dan van Reysen" userId="c2300721-8cfc-4c45-aba4-2d4972b8e9a5" providerId="ADAL" clId="{DF2B1F38-6AE6-4479-B94C-66238670F66B}" dt="2024-11-28T16:50:27.901" v="108" actId="20577"/>
        <pc:sldMkLst>
          <pc:docMk/>
          <pc:sldMk cId="3520394226" sldId="350"/>
        </pc:sldMkLst>
        <pc:spChg chg="mod">
          <ac:chgData name="Dan van Reysen" userId="c2300721-8cfc-4c45-aba4-2d4972b8e9a5" providerId="ADAL" clId="{DF2B1F38-6AE6-4479-B94C-66238670F66B}" dt="2024-11-28T16:50:27.901" v="108" actId="20577"/>
          <ac:spMkLst>
            <pc:docMk/>
            <pc:sldMk cId="3520394226" sldId="350"/>
            <ac:spMk id="2" creationId="{F7018BFC-2D60-9447-B45F-EAC54FCDBDB1}"/>
          </ac:spMkLst>
        </pc:spChg>
      </pc:sldChg>
    </pc:docChg>
  </pc:docChgLst>
  <pc:docChgLst>
    <pc:chgData name="Dan van Reysen" userId="c2300721-8cfc-4c45-aba4-2d4972b8e9a5" providerId="ADAL" clId="{68D98D3A-38DB-4332-9D40-BB8311D7ACB1}"/>
    <pc:docChg chg="modSld">
      <pc:chgData name="Dan van Reysen" userId="c2300721-8cfc-4c45-aba4-2d4972b8e9a5" providerId="ADAL" clId="{68D98D3A-38DB-4332-9D40-BB8311D7ACB1}" dt="2024-11-06T17:17:04.347" v="17" actId="20577"/>
      <pc:docMkLst>
        <pc:docMk/>
      </pc:docMkLst>
      <pc:sldChg chg="modSp mod">
        <pc:chgData name="Dan van Reysen" userId="c2300721-8cfc-4c45-aba4-2d4972b8e9a5" providerId="ADAL" clId="{68D98D3A-38DB-4332-9D40-BB8311D7ACB1}" dt="2024-11-06T17:17:04.347" v="17" actId="20577"/>
        <pc:sldMkLst>
          <pc:docMk/>
          <pc:sldMk cId="498514781" sldId="342"/>
        </pc:sldMkLst>
        <pc:spChg chg="mod">
          <ac:chgData name="Dan van Reysen" userId="c2300721-8cfc-4c45-aba4-2d4972b8e9a5" providerId="ADAL" clId="{68D98D3A-38DB-4332-9D40-BB8311D7ACB1}" dt="2024-11-06T17:17:04.347" v="17" actId="20577"/>
          <ac:spMkLst>
            <pc:docMk/>
            <pc:sldMk cId="498514781" sldId="342"/>
            <ac:spMk id="2" creationId="{F7018BFC-2D60-9447-B45F-EAC54FCDBDB1}"/>
          </ac:spMkLst>
        </pc:spChg>
      </pc:sldChg>
    </pc:docChg>
  </pc:docChgLst>
  <pc:docChgLst>
    <pc:chgData name="MONKS2, Laura (NHS ENGLAND - T1510)" userId="934f8e28-5de8-4583-ac76-34d7f16248d7" providerId="ADAL" clId="{FC75048B-D382-46B6-8D82-E0A5FA19E3BB}"/>
    <pc:docChg chg="custSel addSld modSld sldOrd">
      <pc:chgData name="MONKS2, Laura (NHS ENGLAND - T1510)" userId="934f8e28-5de8-4583-ac76-34d7f16248d7" providerId="ADAL" clId="{FC75048B-D382-46B6-8D82-E0A5FA19E3BB}" dt="2024-11-27T20:02:41.198" v="884" actId="20577"/>
      <pc:docMkLst>
        <pc:docMk/>
      </pc:docMkLst>
      <pc:sldChg chg="delSp modSp mod modNotesTx">
        <pc:chgData name="MONKS2, Laura (NHS ENGLAND - T1510)" userId="934f8e28-5de8-4583-ac76-34d7f16248d7" providerId="ADAL" clId="{FC75048B-D382-46B6-8D82-E0A5FA19E3BB}" dt="2024-11-27T20:02:13.975" v="874" actId="20577"/>
        <pc:sldMkLst>
          <pc:docMk/>
          <pc:sldMk cId="1412802759" sldId="335"/>
        </pc:sldMkLst>
        <pc:spChg chg="mod">
          <ac:chgData name="MONKS2, Laura (NHS ENGLAND - T1510)" userId="934f8e28-5de8-4583-ac76-34d7f16248d7" providerId="ADAL" clId="{FC75048B-D382-46B6-8D82-E0A5FA19E3BB}" dt="2024-11-27T20:02:13.975" v="874" actId="20577"/>
          <ac:spMkLst>
            <pc:docMk/>
            <pc:sldMk cId="1412802759" sldId="335"/>
            <ac:spMk id="3" creationId="{0625F1EB-AFA6-42A3-859F-9E8230527942}"/>
          </ac:spMkLst>
        </pc:spChg>
        <pc:picChg chg="del">
          <ac:chgData name="MONKS2, Laura (NHS ENGLAND - T1510)" userId="934f8e28-5de8-4583-ac76-34d7f16248d7" providerId="ADAL" clId="{FC75048B-D382-46B6-8D82-E0A5FA19E3BB}" dt="2024-11-27T19:49:47.672" v="69" actId="478"/>
          <ac:picMkLst>
            <pc:docMk/>
            <pc:sldMk cId="1412802759" sldId="335"/>
            <ac:picMk id="4" creationId="{7B8A25FD-00BE-4B09-88D3-EB9C91584628}"/>
          </ac:picMkLst>
        </pc:picChg>
        <pc:picChg chg="del">
          <ac:chgData name="MONKS2, Laura (NHS ENGLAND - T1510)" userId="934f8e28-5de8-4583-ac76-34d7f16248d7" providerId="ADAL" clId="{FC75048B-D382-46B6-8D82-E0A5FA19E3BB}" dt="2024-11-27T19:49:47.064" v="68" actId="478"/>
          <ac:picMkLst>
            <pc:docMk/>
            <pc:sldMk cId="1412802759" sldId="335"/>
            <ac:picMk id="8" creationId="{8CAE189F-FA9F-4CF4-966F-B12D4969C205}"/>
          </ac:picMkLst>
        </pc:picChg>
      </pc:sldChg>
      <pc:sldChg chg="delSp modSp mod">
        <pc:chgData name="MONKS2, Laura (NHS ENGLAND - T1510)" userId="934f8e28-5de8-4583-ac76-34d7f16248d7" providerId="ADAL" clId="{FC75048B-D382-46B6-8D82-E0A5FA19E3BB}" dt="2024-11-27T19:52:15.132" v="303" actId="1076"/>
        <pc:sldMkLst>
          <pc:docMk/>
          <pc:sldMk cId="498514781" sldId="342"/>
        </pc:sldMkLst>
        <pc:spChg chg="mod">
          <ac:chgData name="MONKS2, Laura (NHS ENGLAND - T1510)" userId="934f8e28-5de8-4583-ac76-34d7f16248d7" providerId="ADAL" clId="{FC75048B-D382-46B6-8D82-E0A5FA19E3BB}" dt="2024-11-27T19:52:15.132" v="303" actId="1076"/>
          <ac:spMkLst>
            <pc:docMk/>
            <pc:sldMk cId="498514781" sldId="342"/>
            <ac:spMk id="2" creationId="{F7018BFC-2D60-9447-B45F-EAC54FCDBDB1}"/>
          </ac:spMkLst>
        </pc:spChg>
        <pc:picChg chg="del">
          <ac:chgData name="MONKS2, Laura (NHS ENGLAND - T1510)" userId="934f8e28-5de8-4583-ac76-34d7f16248d7" providerId="ADAL" clId="{FC75048B-D382-46B6-8D82-E0A5FA19E3BB}" dt="2024-11-27T19:49:50.582" v="71" actId="478"/>
          <ac:picMkLst>
            <pc:docMk/>
            <pc:sldMk cId="498514781" sldId="342"/>
            <ac:picMk id="4" creationId="{7B8A25FD-00BE-4B09-88D3-EB9C91584628}"/>
          </ac:picMkLst>
        </pc:picChg>
        <pc:picChg chg="del">
          <ac:chgData name="MONKS2, Laura (NHS ENGLAND - T1510)" userId="934f8e28-5de8-4583-ac76-34d7f16248d7" providerId="ADAL" clId="{FC75048B-D382-46B6-8D82-E0A5FA19E3BB}" dt="2024-11-27T19:49:50.127" v="70" actId="478"/>
          <ac:picMkLst>
            <pc:docMk/>
            <pc:sldMk cId="498514781" sldId="342"/>
            <ac:picMk id="8" creationId="{8CAE189F-FA9F-4CF4-966F-B12D4969C205}"/>
          </ac:picMkLst>
        </pc:picChg>
      </pc:sldChg>
      <pc:sldChg chg="delSp mod">
        <pc:chgData name="MONKS2, Laura (NHS ENGLAND - T1510)" userId="934f8e28-5de8-4583-ac76-34d7f16248d7" providerId="ADAL" clId="{FC75048B-D382-46B6-8D82-E0A5FA19E3BB}" dt="2024-11-27T19:49:54.436" v="75" actId="478"/>
        <pc:sldMkLst>
          <pc:docMk/>
          <pc:sldMk cId="2489936189" sldId="343"/>
        </pc:sldMkLst>
        <pc:picChg chg="del">
          <ac:chgData name="MONKS2, Laura (NHS ENGLAND - T1510)" userId="934f8e28-5de8-4583-ac76-34d7f16248d7" providerId="ADAL" clId="{FC75048B-D382-46B6-8D82-E0A5FA19E3BB}" dt="2024-11-27T19:49:54.436" v="75" actId="478"/>
          <ac:picMkLst>
            <pc:docMk/>
            <pc:sldMk cId="2489936189" sldId="343"/>
            <ac:picMk id="4" creationId="{7B8A25FD-00BE-4B09-88D3-EB9C91584628}"/>
          </ac:picMkLst>
        </pc:picChg>
        <pc:picChg chg="del">
          <ac:chgData name="MONKS2, Laura (NHS ENGLAND - T1510)" userId="934f8e28-5de8-4583-ac76-34d7f16248d7" providerId="ADAL" clId="{FC75048B-D382-46B6-8D82-E0A5FA19E3BB}" dt="2024-11-27T19:49:53.585" v="74" actId="478"/>
          <ac:picMkLst>
            <pc:docMk/>
            <pc:sldMk cId="2489936189" sldId="343"/>
            <ac:picMk id="8" creationId="{8CAE189F-FA9F-4CF4-966F-B12D4969C205}"/>
          </ac:picMkLst>
        </pc:picChg>
      </pc:sldChg>
      <pc:sldChg chg="delSp modSp mod modNotesTx">
        <pc:chgData name="MONKS2, Laura (NHS ENGLAND - T1510)" userId="934f8e28-5de8-4583-ac76-34d7f16248d7" providerId="ADAL" clId="{FC75048B-D382-46B6-8D82-E0A5FA19E3BB}" dt="2024-11-27T20:01:46.896" v="871" actId="20577"/>
        <pc:sldMkLst>
          <pc:docMk/>
          <pc:sldMk cId="3147404283" sldId="346"/>
        </pc:sldMkLst>
        <pc:spChg chg="mod">
          <ac:chgData name="MONKS2, Laura (NHS ENGLAND - T1510)" userId="934f8e28-5de8-4583-ac76-34d7f16248d7" providerId="ADAL" clId="{FC75048B-D382-46B6-8D82-E0A5FA19E3BB}" dt="2024-11-27T20:01:21.787" v="785" actId="113"/>
          <ac:spMkLst>
            <pc:docMk/>
            <pc:sldMk cId="3147404283" sldId="346"/>
            <ac:spMk id="2" creationId="{F7018BFC-2D60-9447-B45F-EAC54FCDBDB1}"/>
          </ac:spMkLst>
        </pc:spChg>
        <pc:picChg chg="del">
          <ac:chgData name="MONKS2, Laura (NHS ENGLAND - T1510)" userId="934f8e28-5de8-4583-ac76-34d7f16248d7" providerId="ADAL" clId="{FC75048B-D382-46B6-8D82-E0A5FA19E3BB}" dt="2024-11-27T19:49:59.049" v="79" actId="478"/>
          <ac:picMkLst>
            <pc:docMk/>
            <pc:sldMk cId="3147404283" sldId="346"/>
            <ac:picMk id="4" creationId="{7B8A25FD-00BE-4B09-88D3-EB9C91584628}"/>
          </ac:picMkLst>
        </pc:picChg>
        <pc:picChg chg="del">
          <ac:chgData name="MONKS2, Laura (NHS ENGLAND - T1510)" userId="934f8e28-5de8-4583-ac76-34d7f16248d7" providerId="ADAL" clId="{FC75048B-D382-46B6-8D82-E0A5FA19E3BB}" dt="2024-11-27T19:49:58.436" v="78" actId="478"/>
          <ac:picMkLst>
            <pc:docMk/>
            <pc:sldMk cId="3147404283" sldId="346"/>
            <ac:picMk id="8" creationId="{8CAE189F-FA9F-4CF4-966F-B12D4969C205}"/>
          </ac:picMkLst>
        </pc:picChg>
      </pc:sldChg>
      <pc:sldChg chg="delSp modSp mod">
        <pc:chgData name="MONKS2, Laura (NHS ENGLAND - T1510)" userId="934f8e28-5de8-4583-ac76-34d7f16248d7" providerId="ADAL" clId="{FC75048B-D382-46B6-8D82-E0A5FA19E3BB}" dt="2024-11-27T20:02:41.198" v="884" actId="20577"/>
        <pc:sldMkLst>
          <pc:docMk/>
          <pc:sldMk cId="2254181893" sldId="347"/>
        </pc:sldMkLst>
        <pc:spChg chg="mod">
          <ac:chgData name="MONKS2, Laura (NHS ENGLAND - T1510)" userId="934f8e28-5de8-4583-ac76-34d7f16248d7" providerId="ADAL" clId="{FC75048B-D382-46B6-8D82-E0A5FA19E3BB}" dt="2024-11-27T20:02:41.198" v="884" actId="20577"/>
          <ac:spMkLst>
            <pc:docMk/>
            <pc:sldMk cId="2254181893" sldId="347"/>
            <ac:spMk id="2" creationId="{F7018BFC-2D60-9447-B45F-EAC54FCDBDB1}"/>
          </ac:spMkLst>
        </pc:spChg>
        <pc:picChg chg="del">
          <ac:chgData name="MONKS2, Laura (NHS ENGLAND - T1510)" userId="934f8e28-5de8-4583-ac76-34d7f16248d7" providerId="ADAL" clId="{FC75048B-D382-46B6-8D82-E0A5FA19E3BB}" dt="2024-11-27T19:49:56.480" v="77" actId="478"/>
          <ac:picMkLst>
            <pc:docMk/>
            <pc:sldMk cId="2254181893" sldId="347"/>
            <ac:picMk id="4" creationId="{7B8A25FD-00BE-4B09-88D3-EB9C91584628}"/>
          </ac:picMkLst>
        </pc:picChg>
        <pc:picChg chg="del">
          <ac:chgData name="MONKS2, Laura (NHS ENGLAND - T1510)" userId="934f8e28-5de8-4583-ac76-34d7f16248d7" providerId="ADAL" clId="{FC75048B-D382-46B6-8D82-E0A5FA19E3BB}" dt="2024-11-27T19:49:55.917" v="76" actId="478"/>
          <ac:picMkLst>
            <pc:docMk/>
            <pc:sldMk cId="2254181893" sldId="347"/>
            <ac:picMk id="8" creationId="{8CAE189F-FA9F-4CF4-966F-B12D4969C205}"/>
          </ac:picMkLst>
        </pc:picChg>
      </pc:sldChg>
      <pc:sldChg chg="delSp modSp mod">
        <pc:chgData name="MONKS2, Laura (NHS ENGLAND - T1510)" userId="934f8e28-5de8-4583-ac76-34d7f16248d7" providerId="ADAL" clId="{FC75048B-D382-46B6-8D82-E0A5FA19E3BB}" dt="2024-11-27T19:50:05.047" v="82" actId="14100"/>
        <pc:sldMkLst>
          <pc:docMk/>
          <pc:sldMk cId="57807432" sldId="348"/>
        </pc:sldMkLst>
        <pc:picChg chg="mod">
          <ac:chgData name="MONKS2, Laura (NHS ENGLAND - T1510)" userId="934f8e28-5de8-4583-ac76-34d7f16248d7" providerId="ADAL" clId="{FC75048B-D382-46B6-8D82-E0A5FA19E3BB}" dt="2024-11-27T19:50:05.047" v="82" actId="14100"/>
          <ac:picMkLst>
            <pc:docMk/>
            <pc:sldMk cId="57807432" sldId="348"/>
            <ac:picMk id="2" creationId="{290FC532-169C-9C0C-653A-3B1599A3584A}"/>
          </ac:picMkLst>
        </pc:picChg>
        <pc:picChg chg="del">
          <ac:chgData name="MONKS2, Laura (NHS ENGLAND - T1510)" userId="934f8e28-5de8-4583-ac76-34d7f16248d7" providerId="ADAL" clId="{FC75048B-D382-46B6-8D82-E0A5FA19E3BB}" dt="2024-11-27T19:50:00.764" v="81" actId="478"/>
          <ac:picMkLst>
            <pc:docMk/>
            <pc:sldMk cId="57807432" sldId="348"/>
            <ac:picMk id="4" creationId="{7B8A25FD-00BE-4B09-88D3-EB9C91584628}"/>
          </ac:picMkLst>
        </pc:picChg>
        <pc:picChg chg="del">
          <ac:chgData name="MONKS2, Laura (NHS ENGLAND - T1510)" userId="934f8e28-5de8-4583-ac76-34d7f16248d7" providerId="ADAL" clId="{FC75048B-D382-46B6-8D82-E0A5FA19E3BB}" dt="2024-11-27T19:50:00.276" v="80" actId="478"/>
          <ac:picMkLst>
            <pc:docMk/>
            <pc:sldMk cId="57807432" sldId="348"/>
            <ac:picMk id="8" creationId="{8CAE189F-FA9F-4CF4-966F-B12D4969C205}"/>
          </ac:picMkLst>
        </pc:picChg>
      </pc:sldChg>
      <pc:sldChg chg="addSp delSp modSp add mod ord modNotesTx">
        <pc:chgData name="MONKS2, Laura (NHS ENGLAND - T1510)" userId="934f8e28-5de8-4583-ac76-34d7f16248d7" providerId="ADAL" clId="{FC75048B-D382-46B6-8D82-E0A5FA19E3BB}" dt="2024-11-27T19:54:36.595" v="535"/>
        <pc:sldMkLst>
          <pc:docMk/>
          <pc:sldMk cId="3927814402" sldId="349"/>
        </pc:sldMkLst>
        <pc:spChg chg="mod">
          <ac:chgData name="MONKS2, Laura (NHS ENGLAND - T1510)" userId="934f8e28-5de8-4583-ac76-34d7f16248d7" providerId="ADAL" clId="{FC75048B-D382-46B6-8D82-E0A5FA19E3BB}" dt="2024-11-27T19:50:30.244" v="93" actId="20577"/>
          <ac:spMkLst>
            <pc:docMk/>
            <pc:sldMk cId="3927814402" sldId="349"/>
            <ac:spMk id="2" creationId="{F7018BFC-2D60-9447-B45F-EAC54FCDBDB1}"/>
          </ac:spMkLst>
        </pc:spChg>
        <pc:spChg chg="del">
          <ac:chgData name="MONKS2, Laura (NHS ENGLAND - T1510)" userId="934f8e28-5de8-4583-ac76-34d7f16248d7" providerId="ADAL" clId="{FC75048B-D382-46B6-8D82-E0A5FA19E3BB}" dt="2024-11-27T19:49:41.412" v="67" actId="478"/>
          <ac:spMkLst>
            <pc:docMk/>
            <pc:sldMk cId="3927814402" sldId="349"/>
            <ac:spMk id="17" creationId="{FD5BFF8D-8C79-8FD8-1ED2-EFE01FC1E76C}"/>
          </ac:spMkLst>
        </pc:spChg>
        <pc:spChg chg="del">
          <ac:chgData name="MONKS2, Laura (NHS ENGLAND - T1510)" userId="934f8e28-5de8-4583-ac76-34d7f16248d7" providerId="ADAL" clId="{FC75048B-D382-46B6-8D82-E0A5FA19E3BB}" dt="2024-11-27T19:49:39.070" v="64" actId="478"/>
          <ac:spMkLst>
            <pc:docMk/>
            <pc:sldMk cId="3927814402" sldId="349"/>
            <ac:spMk id="18" creationId="{6A9B1FDE-6DB1-606D-71D9-7BFBA1E9F6C6}"/>
          </ac:spMkLst>
        </pc:spChg>
        <pc:spChg chg="del mod">
          <ac:chgData name="MONKS2, Laura (NHS ENGLAND - T1510)" userId="934f8e28-5de8-4583-ac76-34d7f16248d7" providerId="ADAL" clId="{FC75048B-D382-46B6-8D82-E0A5FA19E3BB}" dt="2024-11-27T19:49:40.326" v="66" actId="478"/>
          <ac:spMkLst>
            <pc:docMk/>
            <pc:sldMk cId="3927814402" sldId="349"/>
            <ac:spMk id="19" creationId="{3B94D624-077F-A5A3-5754-C7FA27F7A7E3}"/>
          </ac:spMkLst>
        </pc:spChg>
        <pc:picChg chg="del">
          <ac:chgData name="MONKS2, Laura (NHS ENGLAND - T1510)" userId="934f8e28-5de8-4583-ac76-34d7f16248d7" providerId="ADAL" clId="{FC75048B-D382-46B6-8D82-E0A5FA19E3BB}" dt="2024-11-27T19:49:52.248" v="73" actId="478"/>
          <ac:picMkLst>
            <pc:docMk/>
            <pc:sldMk cId="3927814402" sldId="349"/>
            <ac:picMk id="4" creationId="{7B8A25FD-00BE-4B09-88D3-EB9C91584628}"/>
          </ac:picMkLst>
        </pc:picChg>
        <pc:picChg chg="del">
          <ac:chgData name="MONKS2, Laura (NHS ENGLAND - T1510)" userId="934f8e28-5de8-4583-ac76-34d7f16248d7" providerId="ADAL" clId="{FC75048B-D382-46B6-8D82-E0A5FA19E3BB}" dt="2024-11-27T19:49:36.542" v="61" actId="478"/>
          <ac:picMkLst>
            <pc:docMk/>
            <pc:sldMk cId="3927814402" sldId="349"/>
            <ac:picMk id="6" creationId="{401F2E77-F3AE-C764-AE31-279C437F4CB9}"/>
          </ac:picMkLst>
        </pc:picChg>
        <pc:picChg chg="del">
          <ac:chgData name="MONKS2, Laura (NHS ENGLAND - T1510)" userId="934f8e28-5de8-4583-ac76-34d7f16248d7" providerId="ADAL" clId="{FC75048B-D382-46B6-8D82-E0A5FA19E3BB}" dt="2024-11-27T19:49:51.809" v="72" actId="478"/>
          <ac:picMkLst>
            <pc:docMk/>
            <pc:sldMk cId="3927814402" sldId="349"/>
            <ac:picMk id="8" creationId="{8CAE189F-FA9F-4CF4-966F-B12D4969C205}"/>
          </ac:picMkLst>
        </pc:picChg>
        <pc:picChg chg="del">
          <ac:chgData name="MONKS2, Laura (NHS ENGLAND - T1510)" userId="934f8e28-5de8-4583-ac76-34d7f16248d7" providerId="ADAL" clId="{FC75048B-D382-46B6-8D82-E0A5FA19E3BB}" dt="2024-11-27T19:49:37.075" v="62" actId="478"/>
          <ac:picMkLst>
            <pc:docMk/>
            <pc:sldMk cId="3927814402" sldId="349"/>
            <ac:picMk id="9" creationId="{C9231C49-E2BA-39B9-D1C9-18F2AE3038A5}"/>
          </ac:picMkLst>
        </pc:picChg>
        <pc:picChg chg="del">
          <ac:chgData name="MONKS2, Laura (NHS ENGLAND - T1510)" userId="934f8e28-5de8-4583-ac76-34d7f16248d7" providerId="ADAL" clId="{FC75048B-D382-46B6-8D82-E0A5FA19E3BB}" dt="2024-11-27T19:49:37.452" v="63" actId="478"/>
          <ac:picMkLst>
            <pc:docMk/>
            <pc:sldMk cId="3927814402" sldId="349"/>
            <ac:picMk id="10" creationId="{8BA8C79D-FBC8-75DA-30AC-C3FC2C311DB8}"/>
          </ac:picMkLst>
        </pc:picChg>
        <pc:picChg chg="add mod">
          <ac:chgData name="MONKS2, Laura (NHS ENGLAND - T1510)" userId="934f8e28-5de8-4583-ac76-34d7f16248d7" providerId="ADAL" clId="{FC75048B-D382-46B6-8D82-E0A5FA19E3BB}" dt="2024-11-27T19:52:27.279" v="305" actId="1076"/>
          <ac:picMkLst>
            <pc:docMk/>
            <pc:sldMk cId="3927814402" sldId="349"/>
            <ac:picMk id="11" creationId="{E84FA745-3C5A-4BB1-110B-E3BA1E84612C}"/>
          </ac:picMkLst>
        </pc:picChg>
      </pc:sldChg>
      <pc:sldChg chg="addSp delSp modSp add mod modNotesTx">
        <pc:chgData name="MONKS2, Laura (NHS ENGLAND - T1510)" userId="934f8e28-5de8-4583-ac76-34d7f16248d7" providerId="ADAL" clId="{FC75048B-D382-46B6-8D82-E0A5FA19E3BB}" dt="2024-11-27T20:01:10.150" v="784" actId="20577"/>
        <pc:sldMkLst>
          <pc:docMk/>
          <pc:sldMk cId="3520394226" sldId="350"/>
        </pc:sldMkLst>
        <pc:spChg chg="mod">
          <ac:chgData name="MONKS2, Laura (NHS ENGLAND - T1510)" userId="934f8e28-5de8-4583-ac76-34d7f16248d7" providerId="ADAL" clId="{FC75048B-D382-46B6-8D82-E0A5FA19E3BB}" dt="2024-11-27T20:00:56.854" v="753" actId="20577"/>
          <ac:spMkLst>
            <pc:docMk/>
            <pc:sldMk cId="3520394226" sldId="350"/>
            <ac:spMk id="2" creationId="{F7018BFC-2D60-9447-B45F-EAC54FCDBDB1}"/>
          </ac:spMkLst>
        </pc:spChg>
        <pc:spChg chg="add mod">
          <ac:chgData name="MONKS2, Laura (NHS ENGLAND - T1510)" userId="934f8e28-5de8-4583-ac76-34d7f16248d7" providerId="ADAL" clId="{FC75048B-D382-46B6-8D82-E0A5FA19E3BB}" dt="2024-11-27T20:00:40.959" v="750" actId="1076"/>
          <ac:spMkLst>
            <pc:docMk/>
            <pc:sldMk cId="3520394226" sldId="350"/>
            <ac:spMk id="4" creationId="{E028F4F3-D972-10E1-6CE8-1C3132455314}"/>
          </ac:spMkLst>
        </pc:spChg>
        <pc:picChg chg="add del mod">
          <ac:chgData name="MONKS2, Laura (NHS ENGLAND - T1510)" userId="934f8e28-5de8-4583-ac76-34d7f16248d7" providerId="ADAL" clId="{FC75048B-D382-46B6-8D82-E0A5FA19E3BB}" dt="2024-11-27T20:00:22.146" v="743" actId="478"/>
          <ac:picMkLst>
            <pc:docMk/>
            <pc:sldMk cId="3520394226" sldId="350"/>
            <ac:picMk id="9" creationId="{CE6F3830-5EC7-1CBE-3DF7-95C29711AE12}"/>
          </ac:picMkLst>
        </pc:picChg>
        <pc:picChg chg="add del mod">
          <ac:chgData name="MONKS2, Laura (NHS ENGLAND - T1510)" userId="934f8e28-5de8-4583-ac76-34d7f16248d7" providerId="ADAL" clId="{FC75048B-D382-46B6-8D82-E0A5FA19E3BB}" dt="2024-11-27T20:00:19.787" v="742" actId="1076"/>
          <ac:picMkLst>
            <pc:docMk/>
            <pc:sldMk cId="3520394226" sldId="350"/>
            <ac:picMk id="1026" creationId="{721C1DD4-16A7-442F-2CF9-3CE14DD5F5F3}"/>
          </ac:picMkLst>
        </pc:picChg>
        <pc:picChg chg="add mod">
          <ac:chgData name="MONKS2, Laura (NHS ENGLAND - T1510)" userId="934f8e28-5de8-4583-ac76-34d7f16248d7" providerId="ADAL" clId="{FC75048B-D382-46B6-8D82-E0A5FA19E3BB}" dt="2024-11-27T20:00:46.226" v="751" actId="732"/>
          <ac:picMkLst>
            <pc:docMk/>
            <pc:sldMk cId="3520394226" sldId="350"/>
            <ac:picMk id="1028" creationId="{5AED093E-6F47-48DE-E324-0EF2A0FE8BCD}"/>
          </ac:picMkLst>
        </pc:picChg>
      </pc:sldChg>
    </pc:docChg>
  </pc:docChgLst>
  <pc:docChgLst>
    <pc:chgData name="Laura Monks" userId="S::laura.monks@hee.nhs.uk::515682e7-d9c1-41e8-8def-e4cca7c444ae" providerId="AD" clId="Web-{A8102101-2038-F6B5-4739-8DC340446E17}"/>
    <pc:docChg chg="modSld">
      <pc:chgData name="Laura Monks" userId="S::laura.monks@hee.nhs.uk::515682e7-d9c1-41e8-8def-e4cca7c444ae" providerId="AD" clId="Web-{A8102101-2038-F6B5-4739-8DC340446E17}" dt="2020-09-08T07:57:19.893" v="49" actId="20577"/>
      <pc:docMkLst>
        <pc:docMk/>
      </pc:docMkLst>
      <pc:sldChg chg="modSp">
        <pc:chgData name="Laura Monks" userId="S::laura.monks@hee.nhs.uk::515682e7-d9c1-41e8-8def-e4cca7c444ae" providerId="AD" clId="Web-{A8102101-2038-F6B5-4739-8DC340446E17}" dt="2020-09-08T00:56:30.780" v="35" actId="20577"/>
        <pc:sldMkLst>
          <pc:docMk/>
          <pc:sldMk cId="2515314411" sldId="315"/>
        </pc:sldMkLst>
        <pc:spChg chg="mod">
          <ac:chgData name="Laura Monks" userId="S::laura.monks@hee.nhs.uk::515682e7-d9c1-41e8-8def-e4cca7c444ae" providerId="AD" clId="Web-{A8102101-2038-F6B5-4739-8DC340446E17}" dt="2020-09-08T00:56:30.780" v="35" actId="20577"/>
          <ac:spMkLst>
            <pc:docMk/>
            <pc:sldMk cId="2515314411" sldId="315"/>
            <ac:spMk id="14" creationId="{3A9E5FE9-F156-450A-8DD4-8F04B882E8C4}"/>
          </ac:spMkLst>
        </pc:spChg>
      </pc:sldChg>
      <pc:sldChg chg="modSp">
        <pc:chgData name="Laura Monks" userId="S::laura.monks@hee.nhs.uk::515682e7-d9c1-41e8-8def-e4cca7c444ae" providerId="AD" clId="Web-{A8102101-2038-F6B5-4739-8DC340446E17}" dt="2020-09-08T01:17:10.106" v="41" actId="20577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A8102101-2038-F6B5-4739-8DC340446E17}" dt="2020-09-08T01:17:10.106" v="41" actId="20577"/>
          <ac:spMkLst>
            <pc:docMk/>
            <pc:sldMk cId="1034606843" sldId="317"/>
            <ac:spMk id="5" creationId="{281A5BA2-7884-47DA-8BBC-07D79980F3AE}"/>
          </ac:spMkLst>
        </pc:spChg>
      </pc:sldChg>
      <pc:sldChg chg="modSp">
        <pc:chgData name="Laura Monks" userId="S::laura.monks@hee.nhs.uk::515682e7-d9c1-41e8-8def-e4cca7c444ae" providerId="AD" clId="Web-{A8102101-2038-F6B5-4739-8DC340446E17}" dt="2020-09-08T07:57:17.596" v="47" actId="20577"/>
        <pc:sldMkLst>
          <pc:docMk/>
          <pc:sldMk cId="2341722185" sldId="324"/>
        </pc:sldMkLst>
        <pc:spChg chg="mod">
          <ac:chgData name="Laura Monks" userId="S::laura.monks@hee.nhs.uk::515682e7-d9c1-41e8-8def-e4cca7c444ae" providerId="AD" clId="Web-{A8102101-2038-F6B5-4739-8DC340446E17}" dt="2020-09-08T07:57:17.596" v="47" actId="20577"/>
          <ac:spMkLst>
            <pc:docMk/>
            <pc:sldMk cId="2341722185" sldId="324"/>
            <ac:spMk id="3" creationId="{0625F1EB-AFA6-42A3-859F-9E8230527942}"/>
          </ac:spMkLst>
        </pc:spChg>
      </pc:sldChg>
      <pc:sldChg chg="modSp">
        <pc:chgData name="Laura Monks" userId="S::laura.monks@hee.nhs.uk::515682e7-d9c1-41e8-8def-e4cca7c444ae" providerId="AD" clId="Web-{A8102101-2038-F6B5-4739-8DC340446E17}" dt="2020-09-08T01:13:03.709" v="38" actId="1076"/>
        <pc:sldMkLst>
          <pc:docMk/>
          <pc:sldMk cId="3468862686" sldId="327"/>
        </pc:sldMkLst>
        <pc:spChg chg="mod">
          <ac:chgData name="Laura Monks" userId="S::laura.monks@hee.nhs.uk::515682e7-d9c1-41e8-8def-e4cca7c444ae" providerId="AD" clId="Web-{A8102101-2038-F6B5-4739-8DC340446E17}" dt="2020-09-08T01:13:03.709" v="38" actId="1076"/>
          <ac:spMkLst>
            <pc:docMk/>
            <pc:sldMk cId="3468862686" sldId="327"/>
            <ac:spMk id="2" creationId="{BD135E75-65FF-4D53-B013-91D5036889C2}"/>
          </ac:spMkLst>
        </pc:spChg>
      </pc:sldChg>
    </pc:docChg>
  </pc:docChgLst>
  <pc:docChgLst>
    <pc:chgData name="Abigail Changer" userId="S::abigail.changer@hee.nhs.uk::a1290d15-7205-4c67-b0bd-8c8afb5ee56b" providerId="AD" clId="Web-{45AD22E7-20C8-A628-5BC8-0DF4BAD87DF2}"/>
    <pc:docChg chg="modSld">
      <pc:chgData name="Abigail Changer" userId="S::abigail.changer@hee.nhs.uk::a1290d15-7205-4c67-b0bd-8c8afb5ee56b" providerId="AD" clId="Web-{45AD22E7-20C8-A628-5BC8-0DF4BAD87DF2}" dt="2020-07-21T14:30:20.367" v="0" actId="1076"/>
      <pc:docMkLst>
        <pc:docMk/>
      </pc:docMkLst>
      <pc:sldChg chg="modSp">
        <pc:chgData name="Abigail Changer" userId="S::abigail.changer@hee.nhs.uk::a1290d15-7205-4c67-b0bd-8c8afb5ee56b" providerId="AD" clId="Web-{45AD22E7-20C8-A628-5BC8-0DF4BAD87DF2}" dt="2020-07-21T14:30:20.367" v="0" actId="1076"/>
        <pc:sldMkLst>
          <pc:docMk/>
          <pc:sldMk cId="2491316435" sldId="313"/>
        </pc:sldMkLst>
        <pc:spChg chg="mod">
          <ac:chgData name="Abigail Changer" userId="S::abigail.changer@hee.nhs.uk::a1290d15-7205-4c67-b0bd-8c8afb5ee56b" providerId="AD" clId="Web-{45AD22E7-20C8-A628-5BC8-0DF4BAD87DF2}" dt="2020-07-21T14:30:20.367" v="0" actId="1076"/>
          <ac:spMkLst>
            <pc:docMk/>
            <pc:sldMk cId="2491316435" sldId="313"/>
            <ac:spMk id="6" creationId="{BA9945CF-861A-45C8-BEBF-7064C288A5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DC69C-8552-488C-BEC5-3A9BA7407040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6EACD-4B0B-45C1-8A3E-18C57F43C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9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Ambassadors: please add to these slides with your own career journey or information about the NHS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6EACD-4B0B-45C1-8A3E-18C57F43C4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37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national winner will have their entry displayed in their local community. This is a photo of Aarna in year 5, the national winner for 2024-25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6EACD-4B0B-45C1-8A3E-18C57F43C4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0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Our main message is that it only takes one hour to deliver all the learning to pupils.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6EACD-4B0B-45C1-8A3E-18C57F43C4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2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Teachers can visit https://www.stepintothenhs.nhs.uk/primary-schools to sign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6EACD-4B0B-45C1-8A3E-18C57F43C4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81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FE33-FE48-4710-9D5C-D32CD2E0C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47A68-7CC5-4EBE-897D-6F2D30D56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061F7-9905-49B5-B4FA-6709DBDD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1E381-CA6C-4B75-918E-D1B9F450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598BC-699D-4A1A-A846-300B4781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63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C837-F97D-49EB-93F4-9A12A5C5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60351-E280-435F-B448-D718B6AEB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E465B-6407-4356-BC38-0A983ADF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6F05E-470A-4435-8053-4725F147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FC49A-DC95-4EE3-A023-D162A9EF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969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D7869-7EE2-4B0B-B777-9D6CC5788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DB9EF-4B4B-46C2-A622-50B4D8903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47DFA-997E-4A51-9EFA-996409B2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89B6-0793-4406-8FEB-01AB30D2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CF169-B33D-4B1E-9E14-4A8793AA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215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767A-32F5-4C49-9DF2-072B0820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1DC0-3E30-4DA7-A978-7CADE7A4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D2CF-6B44-4160-B28E-298B36DC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DEF5-5ABC-40BC-BD35-BD2D327A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0898-C282-42FE-A759-647F8883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689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767A-32F5-4C49-9DF2-072B0820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1DC0-3E30-4DA7-A978-7CADE7A4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D2CF-6B44-4160-B28E-298B36DC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DEF5-5ABC-40BC-BD35-BD2D327A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0898-C282-42FE-A759-647F8883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689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767A-32F5-4C49-9DF2-072B0820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1DC0-3E30-4DA7-A978-7CADE7A4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D2CF-6B44-4160-B28E-298B36DC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DEF5-5ABC-40BC-BD35-BD2D327A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0898-C282-42FE-A759-647F8883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689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6F23-B8AF-44D0-B8E7-DB60B4CD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2C45B-AEF5-40A1-AA94-331E653D0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96377-E4F6-423F-8411-D5CA1C57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BE10D-789F-4F25-B0E3-1064C8B7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D0EEB-08C5-4CF8-B16B-EFC18F6F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734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3A3B-CA18-4E83-A433-F45FDACE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D0B66-B846-4FBA-ABBE-B01E791D7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E5283-68E4-4060-BAD1-61E010B1F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52E04-11BC-490F-958C-AD5ED605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C3776-A8F9-4F99-B31C-B95A0BE3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74E2C-6E8D-46DB-868C-D1902463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91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E79F-83AD-4003-AC17-4BB5E1B5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6C9B-6C7A-4E22-AB23-2303DB8E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7A86-61B6-431E-BDB9-5D18AE06A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C652E9-D2CB-40FD-B483-08590C87B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B7BA9-F1EB-4BEF-B8BC-0CD801888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99900-07B6-4E96-A3F9-259BA8DC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25279-E576-41AF-91E0-F436BE70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6836C-C002-40EE-9247-61F0F0E3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40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8355-1900-4081-A69C-D36DC73A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006D8-FC05-4D90-A0CF-BF1A115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C363E-0805-48E6-9F25-60C1546D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B4CC0-CA8D-492E-867A-C61B41BA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074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7FA9A-A5F2-4D02-9419-1CC30D76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B44D1-9FDC-45DD-8CAC-6BEC2B18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8F685-19A7-4322-8E81-7BC860A6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3747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6AE7-6A18-47C2-9704-56BB7F11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F0D67-DC53-429A-BAC9-949F4786E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E6D89-3863-4FB6-A5A9-47CBC5538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0DD7C-0CFC-4161-B198-D67F940B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E3A72-9DDF-4DB9-BF5E-83AE55F5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96215-2CF1-41E0-A5CA-CBB85512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82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94F3-CC2D-47C3-A80B-52D0AA65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AF04E-D88A-4BC9-862E-8B038D05C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39A2B-944B-4158-92C1-B08168640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4BCE5-0D51-4D6B-8871-FE1F0FCB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BE873-B545-4AFA-AA86-B78B2654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0994F-97B7-4111-801A-E48998AB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543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85CBD-EC98-47F4-85DB-ECAB7DA8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1739F-090B-4A80-B2D0-3716FB5A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847E-B422-442D-9962-F92195FE7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C1C6-70F2-46BF-AE6F-B9610EB97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EB9E-A560-4007-BE10-C77850EC9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85CBD-EC98-47F4-85DB-ECAB7DA8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1739F-090B-4A80-B2D0-3716FB5A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847E-B422-442D-9962-F92195FE7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C1C6-70F2-46BF-AE6F-B9610EB97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EB9E-A560-4007-BE10-C77850EC9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85CBD-EC98-47F4-85DB-ECAB7DA8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1739F-090B-4A80-B2D0-3716FB5A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847E-B422-442D-9962-F92195FE7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55B0-53C6-4955-8061-C4778851B69A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C1C6-70F2-46BF-AE6F-B9610EB97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EB9E-A560-4007-BE10-C77850EC9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NU1WUp9USI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rotect.checkpoint.com/v2/___https:/www.stepintothenhs.nhs.uk/___.YzJ1OndlY29tbXVuaWNhdGlvbnM6YzpvOjM4MDE0MDc2M2JmOTRmY2U3Y2UxMTRiNjdlZjk5N2Y3OjY6MmJlYTo5Nzc5YTgxOWJkOGU5NGRiOWZhZGQ5NjE1MGJlYjA0MmFiZWY2NTQ5NWZkOWY0MWE1NmI5NDEzZWVlNWYwNzZlOnA6RjpG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10967508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None/>
            </a:pPr>
            <a:r>
              <a:rPr lang="en-GB" sz="4400" b="1" dirty="0">
                <a:solidFill>
                  <a:srgbClr val="005EB8"/>
                </a:solidFill>
                <a:latin typeface="Arial"/>
                <a:ea typeface="Arial"/>
                <a:cs typeface="Arial"/>
              </a:rPr>
              <a:t>Step into the NHS</a:t>
            </a: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None/>
            </a:pPr>
            <a:r>
              <a:rPr lang="en-GB" sz="4400" b="1" dirty="0">
                <a:solidFill>
                  <a:srgbClr val="005EB8"/>
                </a:solidFill>
                <a:latin typeface="Arial"/>
                <a:cs typeface="Arial"/>
              </a:rPr>
              <a:t>competition </a:t>
            </a: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None/>
            </a:pPr>
            <a:r>
              <a:rPr lang="en-GB" sz="4400" b="1">
                <a:solidFill>
                  <a:srgbClr val="005EB8"/>
                </a:solidFill>
                <a:latin typeface="Arial"/>
                <a:cs typeface="Arial"/>
              </a:rPr>
              <a:t>2024-25</a:t>
            </a:r>
            <a:endParaRPr lang="en-GB" sz="4400" b="1" dirty="0"/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910667-7B3E-62F6-FBAA-1633808E4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075" y="1857215"/>
            <a:ext cx="5087125" cy="32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027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/>
          <p:nvPr/>
        </p:nvSpPr>
        <p:spPr>
          <a:xfrm>
            <a:off x="380998" y="1560985"/>
            <a:ext cx="5637246" cy="4538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5EB8"/>
                </a:solidFill>
                <a:latin typeface="Arial"/>
                <a:ea typeface="Arial"/>
                <a:cs typeface="Arial"/>
              </a:rPr>
              <a:t>What is Step into the NHS?</a:t>
            </a:r>
            <a:endParaRPr lang="en-GB" sz="1400" dirty="0"/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4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lvl="1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Exciting careers competition for ages 7-11</a:t>
            </a:r>
          </a:p>
          <a:p>
            <a:pPr lvl="1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lvl="1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How can </a:t>
            </a:r>
            <a:r>
              <a:rPr lang="en-GB" sz="2000" u="sng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showcase up to three NHS careers in a creative way?</a:t>
            </a:r>
          </a:p>
          <a:p>
            <a:pPr lvl="1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lvl="1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Watch the video to find out more &gt;&gt;&gt;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9" name="Online Media 8" title="Step into the NHS for primary schools - introducing the competition animation">
            <a:hlinkClick r:id="" action="ppaction://media"/>
            <a:extLst>
              <a:ext uri="{FF2B5EF4-FFF2-40B4-BE49-F238E27FC236}">
                <a16:creationId xmlns:a16="http://schemas.microsoft.com/office/drawing/2014/main" id="{9D452E6C-386F-FEEE-30DD-8EBD5D2A89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173757" y="2155326"/>
            <a:ext cx="5369002" cy="30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14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/>
          <p:nvPr/>
        </p:nvSpPr>
        <p:spPr>
          <a:xfrm>
            <a:off x="685800" y="1435100"/>
            <a:ext cx="10820400" cy="3650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b="1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Some examples of previous winning entries…</a:t>
            </a: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endParaRPr lang="en-GB" b="1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5BFF8D-8C79-8FD8-1ED2-EFE01FC1E76C}"/>
              </a:ext>
            </a:extLst>
          </p:cNvPr>
          <p:cNvSpPr txBox="1"/>
          <p:nvPr/>
        </p:nvSpPr>
        <p:spPr>
          <a:xfrm>
            <a:off x="1340737" y="6096919"/>
            <a:ext cx="8760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could create a poster, a drawing or a poem for example!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C0642-B535-75E2-5687-CB463B3A0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46" y="1937268"/>
            <a:ext cx="9856469" cy="40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361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/>
          <p:nvPr/>
        </p:nvSpPr>
        <p:spPr>
          <a:xfrm>
            <a:off x="685800" y="1435100"/>
            <a:ext cx="6105617" cy="36506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sz="3200" b="1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Why enter?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You’ll learn about all the different jobs in the NHS!</a:t>
            </a:r>
          </a:p>
          <a:p>
            <a:pPr marL="0" indent="0">
              <a:buNone/>
            </a:pPr>
            <a:endParaRPr lang="en-GB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You’ll learn that anyone can do </a:t>
            </a:r>
            <a:r>
              <a:rPr lang="en-GB" sz="2100" u="sng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 job in the NHS, regardless of their gender or background. Anyone can be a surgeon, just like anyone can be a midwife!</a:t>
            </a:r>
          </a:p>
          <a:p>
            <a:pPr marL="0" indent="0">
              <a:buNone/>
            </a:pPr>
            <a:endParaRPr lang="en-GB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The chance to have your entry displayed in public and win other prizes!</a:t>
            </a:r>
          </a:p>
          <a:p>
            <a:endParaRPr lang="en-GB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Teams&#10;&#10;Description automatically generated with low confidence">
            <a:extLst>
              <a:ext uri="{FF2B5EF4-FFF2-40B4-BE49-F238E27FC236}">
                <a16:creationId xmlns:a16="http://schemas.microsoft.com/office/drawing/2014/main" id="{7492ED53-8069-5F76-BB65-651BA6B60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44" y="1803573"/>
            <a:ext cx="4470003" cy="328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818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/>
          <p:nvPr/>
        </p:nvSpPr>
        <p:spPr>
          <a:xfrm>
            <a:off x="685800" y="1413328"/>
            <a:ext cx="10820400" cy="3650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b="1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National winning entry displayed in public!</a:t>
            </a: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endParaRPr lang="en-GB" b="1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A775E-15C0-A98D-01C2-BA4050051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515" y="2118256"/>
            <a:ext cx="6216970" cy="40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144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/>
          <p:nvPr/>
        </p:nvSpPr>
        <p:spPr>
          <a:xfrm>
            <a:off x="685800" y="1435100"/>
            <a:ext cx="5945819" cy="4883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How to get started</a:t>
            </a: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Teachers!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GB" sz="2000" dirty="0" err="1">
                <a:latin typeface="Arial"/>
                <a:cs typeface="Arial"/>
                <a:hlinkClick r:id="rId5"/>
              </a:rPr>
              <a:t>stepintothenhsˌnhsˌuk</a:t>
            </a:r>
            <a:r>
              <a:rPr lang="en-GB" sz="2000" dirty="0">
                <a:latin typeface="Arial"/>
                <a:cs typeface="Arial"/>
              </a:rPr>
              <a:t> to download the one lesson launch to kick-start entries in </a:t>
            </a:r>
            <a:r>
              <a:rPr lang="en-GB" sz="2000" b="1" dirty="0">
                <a:latin typeface="Arial"/>
                <a:cs typeface="Arial"/>
              </a:rPr>
              <a:t>one hour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Submit entries online or by post by 30 April 2025</a:t>
            </a: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Pupils!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Teachers will introduce you to the NHS and all of its careers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Get creative with your entries!</a:t>
            </a:r>
          </a:p>
        </p:txBody>
      </p:sp>
      <p:pic>
        <p:nvPicPr>
          <p:cNvPr id="9" name="Picture 8" descr="A picture containing grass, outdoor, tree, field&#10;&#10;Description automatically generated">
            <a:extLst>
              <a:ext uri="{FF2B5EF4-FFF2-40B4-BE49-F238E27FC236}">
                <a16:creationId xmlns:a16="http://schemas.microsoft.com/office/drawing/2014/main" id="{CE6F3830-5EC7-1CBE-3DF7-95C29711A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45" y="2248471"/>
            <a:ext cx="4614794" cy="28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042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/>
          <p:nvPr/>
        </p:nvSpPr>
        <p:spPr>
          <a:xfrm>
            <a:off x="685800" y="1435100"/>
            <a:ext cx="5945819" cy="48834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Step into the NHS Day</a:t>
            </a:r>
          </a:p>
          <a:p>
            <a:pPr marL="0" indent="0" algn="l" rtl="0" fontAlgn="base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2200" b="1" i="0" u="none" strike="noStrike" dirty="0">
                <a:effectLst/>
                <a:latin typeface="Arial" panose="020B0604020202020204" pitchFamily="34" charset="0"/>
              </a:rPr>
              <a:t>Hear LIVE from NHS staff!</a:t>
            </a:r>
            <a:r>
              <a:rPr lang="en-US" sz="2200" b="1" i="0" dirty="0">
                <a:effectLst/>
                <a:latin typeface="Arial" panose="020B0604020202020204" pitchFamily="34" charset="0"/>
              </a:rPr>
              <a:t>​</a:t>
            </a:r>
            <a:endParaRPr lang="en-GB" sz="22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200" dirty="0">
                <a:latin typeface="Arial" panose="020B0604020202020204" pitchFamily="34" charset="0"/>
              </a:rPr>
              <a:t>H</a:t>
            </a:r>
            <a:r>
              <a:rPr lang="en-GB" sz="2200" b="0" i="0" u="none" strike="noStrike" dirty="0">
                <a:effectLst/>
                <a:latin typeface="Arial" panose="020B0604020202020204" pitchFamily="34" charset="0"/>
              </a:rPr>
              <a:t>ear from lots of different NHS staff members, complete fun activities and ask any burning questions you might have.</a:t>
            </a:r>
            <a:endParaRPr lang="en-US" sz="2200" b="0" i="0" dirty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US" sz="2200" b="0" i="0" dirty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2200" b="1" i="0" u="none" strike="noStrike" dirty="0">
                <a:effectLst/>
                <a:latin typeface="Arial" panose="020B0604020202020204" pitchFamily="34" charset="0"/>
              </a:rPr>
              <a:t>How will the day help me?</a:t>
            </a:r>
            <a:r>
              <a:rPr lang="en-US" sz="2200" b="0" i="0" dirty="0">
                <a:effectLst/>
                <a:latin typeface="Arial" panose="020B0604020202020204" pitchFamily="34" charset="0"/>
              </a:rPr>
              <a:t>​</a:t>
            </a:r>
            <a:endParaRPr lang="en-US" sz="2200" b="0" i="0" dirty="0"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  <a:latin typeface="Arial" panose="020B0604020202020204" pitchFamily="34" charset="0"/>
              </a:rPr>
              <a:t>You’ll learn about different roles within the NHS</a:t>
            </a:r>
            <a:r>
              <a:rPr lang="en-US" sz="2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  <a:latin typeface="Arial" panose="020B0604020202020204" pitchFamily="34" charset="0"/>
              </a:rPr>
              <a:t>You’ll be able to use this learning to then create a fantastic entry (if you haven’t already started!)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2200" b="1" i="0" dirty="0">
                <a:effectLst/>
                <a:latin typeface="Arial" panose="020B0604020202020204" pitchFamily="34" charset="0"/>
              </a:rPr>
              <a:t>Teachers</a:t>
            </a:r>
            <a:r>
              <a:rPr lang="en-US" sz="2200" b="0" i="0" dirty="0">
                <a:effectLst/>
                <a:latin typeface="Arial" panose="020B0604020202020204" pitchFamily="34" charset="0"/>
              </a:rPr>
              <a:t> – visit the Step into the NHS primary school pages to sign up!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28F4F3-D972-10E1-6CE8-1C3132455314}"/>
              </a:ext>
            </a:extLst>
          </p:cNvPr>
          <p:cNvSpPr/>
          <p:nvPr/>
        </p:nvSpPr>
        <p:spPr>
          <a:xfrm>
            <a:off x="8162439" y="4920180"/>
            <a:ext cx="2064589" cy="1398324"/>
          </a:xfrm>
          <a:prstGeom prst="rect">
            <a:avLst/>
          </a:prstGeom>
          <a:solidFill>
            <a:srgbClr val="005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Join us on </a:t>
            </a:r>
            <a:r>
              <a:rPr lang="en-US" sz="2400" b="1" dirty="0"/>
              <a:t>Thursday 13 March!</a:t>
            </a:r>
            <a:endParaRPr lang="en-US" sz="2400" b="1" dirty="0">
              <a:cs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AED093E-6F47-48DE-E324-0EF2A0FE8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/>
          <a:stretch>
            <a:fillRect/>
          </a:stretch>
        </p:blipFill>
        <p:spPr bwMode="auto">
          <a:xfrm>
            <a:off x="6437376" y="1435100"/>
            <a:ext cx="5452871" cy="31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942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10967508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None/>
            </a:pPr>
            <a:r>
              <a:rPr lang="en-GB" sz="4400" b="1">
                <a:solidFill>
                  <a:srgbClr val="005EB8"/>
                </a:solidFill>
                <a:latin typeface="Arial"/>
                <a:ea typeface="Arial"/>
                <a:cs typeface="Arial"/>
              </a:rPr>
              <a:t>Good luck!</a:t>
            </a:r>
            <a:endParaRPr lang="en-GB" sz="2400" b="1"/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pic>
        <p:nvPicPr>
          <p:cNvPr id="2" name="Picture 1" descr="A group of women posing for a photo on a balcony&#10;&#10;Description automatically generated with medium confidence">
            <a:extLst>
              <a:ext uri="{FF2B5EF4-FFF2-40B4-BE49-F238E27FC236}">
                <a16:creationId xmlns:a16="http://schemas.microsoft.com/office/drawing/2014/main" id="{290FC532-169C-9C0C-653A-3B1599A35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637170"/>
            <a:ext cx="6134221" cy="408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743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957"/>
  <p:tag name="AS_RELEASE_DATE" val="2023.07.31"/>
  <p:tag name="AS_TITLE" val="Aspose.Slides for Java"/>
  <p:tag name="AS_VERSION" val="2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Health Careers Feb 2020  -  Read-Only" id="{B8ECFA03-48B0-4568-9B06-11A97E4D439C}" vid="{129455FC-2183-4B27-BB8B-A74E8717AA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Health Careers Feb 2020  -  Read-Only" id="{B8ECFA03-48B0-4568-9B06-11A97E4D439C}" vid="{A6D9DB40-BD66-485D-B1A6-959A2378F8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325a1f-6156-4dc7-ae6c-2ed44c156974" xsi:nil="true"/>
    <lcf76f155ced4ddcb4097134ff3c332f xmlns="9ff71e35-ac56-4d5f-af88-4e1a87be7940">
      <Terms xmlns="http://schemas.microsoft.com/office/infopath/2007/PartnerControls"/>
    </lcf76f155ced4ddcb4097134ff3c332f>
    <_ip_UnifiedCompliancePolicyUIAction xmlns="http://schemas.microsoft.com/sharepoint/v3" xsi:nil="true"/>
    <Extrainformation xmlns="9ff71e35-ac56-4d5f-af88-4e1a87be7940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53EE5CB4F44A4E9C6CC50C8AAF380A" ma:contentTypeVersion="30" ma:contentTypeDescription="Create a new document." ma:contentTypeScope="" ma:versionID="e2b69f46a9c5ac188c27b5f4922c07a5">
  <xsd:schema xmlns:xsd="http://www.w3.org/2001/XMLSchema" xmlns:xs="http://www.w3.org/2001/XMLSchema" xmlns:p="http://schemas.microsoft.com/office/2006/metadata/properties" xmlns:ns1="http://schemas.microsoft.com/sharepoint/v3" xmlns:ns2="9ff71e35-ac56-4d5f-af88-4e1a87be7940" xmlns:ns3="24325a1f-6156-4dc7-ae6c-2ed44c156974" targetNamespace="http://schemas.microsoft.com/office/2006/metadata/properties" ma:root="true" ma:fieldsID="64ad3e24028ff72912ceab7f89792a39" ns1:_="" ns2:_="" ns3:_="">
    <xsd:import namespace="http://schemas.microsoft.com/sharepoint/v3"/>
    <xsd:import namespace="9ff71e35-ac56-4d5f-af88-4e1a87be7940"/>
    <xsd:import namespace="24325a1f-6156-4dc7-ae6c-2ed44c156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Extrainform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71e35-ac56-4d5f-af88-4e1a87be79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0" nillable="true" ma:displayName="Location" ma:description="" ma:internalName="MediaServiceLocatio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Extrainformation" ma:index="13" nillable="true" ma:displayName="Extra information" ma:internalName="Extrainformation" ma:readOnly="false">
      <xsd:simpleType>
        <xsd:restriction base="dms:Text">
          <xsd:maxLength value="255"/>
        </xsd:restriction>
      </xsd:simpleType>
    </xsd:element>
    <xsd:element name="MediaLengthInSeconds" ma:index="15" nillable="true" ma:displayName="MediaLengthInSeconds" ma:description="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25a1f-6156-4dc7-ae6c-2ed44c156974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f60ed7f-de73-459f-a1bb-cd2c6749ce91}" ma:internalName="TaxCatchAll" ma:showField="CatchAllData" ma:web="24325a1f-6156-4dc7-ae6c-2ed44c156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DC5D8C-3109-40F8-98B0-49BFE29628D2}">
  <ds:schemaRefs>
    <ds:schemaRef ds:uri="http://schemas.microsoft.com/office/2006/metadata/properties"/>
    <ds:schemaRef ds:uri="1337b3a4-4e6e-40fe-a952-a82b8ce22c7d"/>
    <ds:schemaRef ds:uri="http://purl.org/dc/elements/1.1/"/>
    <ds:schemaRef ds:uri="http://purl.org/dc/terms/"/>
    <ds:schemaRef ds:uri="3b3e5673-4507-4bc4-9f0e-2c9b9001ba0d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0b246be7-fe4a-4442-b37a-e696c52f782b"/>
    <ds:schemaRef ds:uri="49b40b59-b3c4-41fc-857f-9f1632628cca"/>
    <ds:schemaRef ds:uri="76170d13-649a-4117-9c64-ce078c6f4755"/>
    <ds:schemaRef ds:uri="929f89a5-493a-4988-ade2-3696770d1e69"/>
  </ds:schemaRefs>
</ds:datastoreItem>
</file>

<file path=customXml/itemProps2.xml><?xml version="1.0" encoding="utf-8"?>
<ds:datastoreItem xmlns:ds="http://schemas.openxmlformats.org/officeDocument/2006/customXml" ds:itemID="{40F8FD6A-6AD4-42B4-9AEA-6888DF3579D0}"/>
</file>

<file path=customXml/itemProps3.xml><?xml version="1.0" encoding="utf-8"?>
<ds:datastoreItem xmlns:ds="http://schemas.openxmlformats.org/officeDocument/2006/customXml" ds:itemID="{B2F712A1-1993-4360-AB0E-905B9956A1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363</Words>
  <Application>Microsoft Office PowerPoint</Application>
  <PresentationFormat>Widescreen</PresentationFormat>
  <Paragraphs>58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Changer</dc:creator>
  <cp:lastModifiedBy>MONKS2, Laura (NHS ENGLAND - T1510)</cp:lastModifiedBy>
  <cp:revision>820</cp:revision>
  <dcterms:created xsi:type="dcterms:W3CDTF">2020-02-07T10:13:31Z</dcterms:created>
  <dcterms:modified xsi:type="dcterms:W3CDTF">2024-11-29T13:03:29Z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0x010100F953EE5CB4F44A4E9C6CC50C8AAF380A</vt:lpwstr>
  </property>
  <property fmtid="{D5CDD505-2E9C-101B-9397-08002B2CF9AE}" pid="3" name="MediaServiceImageTags">
    <vt:lpwstr/>
  </property>
</Properties>
</file>