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 id="2147483663" r:id="rId6"/>
  </p:sldMasterIdLst>
  <p:notesMasterIdLst>
    <p:notesMasterId r:id="rId15"/>
  </p:notesMasterIdLst>
  <p:sldIdLst>
    <p:sldId id="335" r:id="rId7"/>
    <p:sldId id="342" r:id="rId8"/>
    <p:sldId id="343" r:id="rId9"/>
    <p:sldId id="347" r:id="rId10"/>
    <p:sldId id="349" r:id="rId11"/>
    <p:sldId id="350" r:id="rId12"/>
    <p:sldId id="346" r:id="rId13"/>
    <p:sldId id="34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0054"/>
    <a:srgbClr val="005E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403F50-861B-4F7F-8805-DC9B771D5CB0}" v="19" dt="2022-04-05T13:59:59.1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1" d="100"/>
          <a:sy n="91" d="100"/>
        </p:scale>
        <p:origin x="84" y="7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igail Changer" userId="S::abigail.changer@hee.nhs.uk::a1290d15-7205-4c67-b0bd-8c8afb5ee56b" providerId="AD" clId="Web-{45AD22E7-20C8-A628-5BC8-0DF4BAD87DF2}"/>
    <pc:docChg chg="modSld">
      <pc:chgData name="Abigail Changer" userId="S::abigail.changer@hee.nhs.uk::a1290d15-7205-4c67-b0bd-8c8afb5ee56b" providerId="AD" clId="Web-{45AD22E7-20C8-A628-5BC8-0DF4BAD87DF2}" dt="2020-07-21T14:30:20.367" v="0" actId="1076"/>
      <pc:docMkLst>
        <pc:docMk/>
      </pc:docMkLst>
      <pc:sldChg chg="modSp">
        <pc:chgData name="Abigail Changer" userId="S::abigail.changer@hee.nhs.uk::a1290d15-7205-4c67-b0bd-8c8afb5ee56b" providerId="AD" clId="Web-{45AD22E7-20C8-A628-5BC8-0DF4BAD87DF2}" dt="2020-07-21T14:30:20.367" v="0" actId="1076"/>
        <pc:sldMkLst>
          <pc:docMk/>
          <pc:sldMk cId="2491316435" sldId="313"/>
        </pc:sldMkLst>
        <pc:spChg chg="mod">
          <ac:chgData name="Abigail Changer" userId="S::abigail.changer@hee.nhs.uk::a1290d15-7205-4c67-b0bd-8c8afb5ee56b" providerId="AD" clId="Web-{45AD22E7-20C8-A628-5BC8-0DF4BAD87DF2}" dt="2020-07-21T14:30:20.367" v="0" actId="1076"/>
          <ac:spMkLst>
            <pc:docMk/>
            <pc:sldMk cId="2491316435" sldId="313"/>
            <ac:spMk id="6" creationId="{BA9945CF-861A-45C8-BEBF-7064C288A56C}"/>
          </ac:spMkLst>
        </pc:spChg>
      </pc:sldChg>
    </pc:docChg>
  </pc:docChgLst>
  <pc:docChgLst>
    <pc:chgData name="Abigail Changer" userId="a1290d15-7205-4c67-b0bd-8c8afb5ee56b" providerId="ADAL" clId="{2A1ACDC8-64BA-4799-A878-248BEADDEC15}"/>
    <pc:docChg chg="undo custSel addSld delSld modSld sldOrd addMainMaster">
      <pc:chgData name="Abigail Changer" userId="a1290d15-7205-4c67-b0bd-8c8afb5ee56b" providerId="ADAL" clId="{2A1ACDC8-64BA-4799-A878-248BEADDEC15}" dt="2020-07-21T15:25:26.769" v="1000" actId="20577"/>
      <pc:docMkLst>
        <pc:docMk/>
      </pc:docMkLst>
      <pc:sldChg chg="modSp mod">
        <pc:chgData name="Abigail Changer" userId="a1290d15-7205-4c67-b0bd-8c8afb5ee56b" providerId="ADAL" clId="{2A1ACDC8-64BA-4799-A878-248BEADDEC15}" dt="2020-07-21T13:25:22.946" v="18" actId="20577"/>
        <pc:sldMkLst>
          <pc:docMk/>
          <pc:sldMk cId="213455778" sldId="256"/>
        </pc:sldMkLst>
        <pc:spChg chg="mod">
          <ac:chgData name="Abigail Changer" userId="a1290d15-7205-4c67-b0bd-8c8afb5ee56b" providerId="ADAL" clId="{2A1ACDC8-64BA-4799-A878-248BEADDEC15}" dt="2020-07-21T13:25:22.946" v="18" actId="20577"/>
          <ac:spMkLst>
            <pc:docMk/>
            <pc:sldMk cId="213455778" sldId="256"/>
            <ac:spMk id="2" creationId="{3B4CDA91-37F7-42DC-AF35-85A7D0B40018}"/>
          </ac:spMkLst>
        </pc:spChg>
      </pc:sldChg>
      <pc:sldChg chg="modSp mod">
        <pc:chgData name="Abigail Changer" userId="a1290d15-7205-4c67-b0bd-8c8afb5ee56b" providerId="ADAL" clId="{2A1ACDC8-64BA-4799-A878-248BEADDEC15}" dt="2020-07-21T13:28:18.946" v="73" actId="2711"/>
        <pc:sldMkLst>
          <pc:docMk/>
          <pc:sldMk cId="4171765968" sldId="257"/>
        </pc:sldMkLst>
        <pc:spChg chg="mod">
          <ac:chgData name="Abigail Changer" userId="a1290d15-7205-4c67-b0bd-8c8afb5ee56b" providerId="ADAL" clId="{2A1ACDC8-64BA-4799-A878-248BEADDEC15}" dt="2020-07-21T13:28:18.946" v="73" actId="2711"/>
          <ac:spMkLst>
            <pc:docMk/>
            <pc:sldMk cId="4171765968" sldId="257"/>
            <ac:spMk id="3" creationId="{0625F1EB-AFA6-42A3-859F-9E8230527942}"/>
          </ac:spMkLst>
        </pc:spChg>
      </pc:sldChg>
      <pc:sldChg chg="del">
        <pc:chgData name="Abigail Changer" userId="a1290d15-7205-4c67-b0bd-8c8afb5ee56b" providerId="ADAL" clId="{2A1ACDC8-64BA-4799-A878-248BEADDEC15}" dt="2020-07-21T13:25:34.674" v="19" actId="47"/>
        <pc:sldMkLst>
          <pc:docMk/>
          <pc:sldMk cId="2692130332" sldId="258"/>
        </pc:sldMkLst>
      </pc:sldChg>
      <pc:sldChg chg="del">
        <pc:chgData name="Abigail Changer" userId="a1290d15-7205-4c67-b0bd-8c8afb5ee56b" providerId="ADAL" clId="{2A1ACDC8-64BA-4799-A878-248BEADDEC15}" dt="2020-07-21T13:27:16.016" v="69" actId="2696"/>
        <pc:sldMkLst>
          <pc:docMk/>
          <pc:sldMk cId="4047352144" sldId="279"/>
        </pc:sldMkLst>
      </pc:sldChg>
      <pc:sldChg chg="del">
        <pc:chgData name="Abigail Changer" userId="a1290d15-7205-4c67-b0bd-8c8afb5ee56b" providerId="ADAL" clId="{2A1ACDC8-64BA-4799-A878-248BEADDEC15}" dt="2020-07-21T13:25:34.981" v="20" actId="47"/>
        <pc:sldMkLst>
          <pc:docMk/>
          <pc:sldMk cId="1600405441" sldId="280"/>
        </pc:sldMkLst>
      </pc:sldChg>
      <pc:sldChg chg="del">
        <pc:chgData name="Abigail Changer" userId="a1290d15-7205-4c67-b0bd-8c8afb5ee56b" providerId="ADAL" clId="{2A1ACDC8-64BA-4799-A878-248BEADDEC15}" dt="2020-07-21T13:25:35.250" v="21" actId="47"/>
        <pc:sldMkLst>
          <pc:docMk/>
          <pc:sldMk cId="3008965167" sldId="281"/>
        </pc:sldMkLst>
      </pc:sldChg>
      <pc:sldChg chg="del">
        <pc:chgData name="Abigail Changer" userId="a1290d15-7205-4c67-b0bd-8c8afb5ee56b" providerId="ADAL" clId="{2A1ACDC8-64BA-4799-A878-248BEADDEC15}" dt="2020-07-21T13:25:36.055" v="22" actId="47"/>
        <pc:sldMkLst>
          <pc:docMk/>
          <pc:sldMk cId="2567351488" sldId="282"/>
        </pc:sldMkLst>
      </pc:sldChg>
      <pc:sldChg chg="del">
        <pc:chgData name="Abigail Changer" userId="a1290d15-7205-4c67-b0bd-8c8afb5ee56b" providerId="ADAL" clId="{2A1ACDC8-64BA-4799-A878-248BEADDEC15}" dt="2020-07-21T13:25:36.526" v="23" actId="47"/>
        <pc:sldMkLst>
          <pc:docMk/>
          <pc:sldMk cId="2817336265" sldId="283"/>
        </pc:sldMkLst>
      </pc:sldChg>
      <pc:sldChg chg="del">
        <pc:chgData name="Abigail Changer" userId="a1290d15-7205-4c67-b0bd-8c8afb5ee56b" providerId="ADAL" clId="{2A1ACDC8-64BA-4799-A878-248BEADDEC15}" dt="2020-07-21T13:25:36.965" v="24" actId="47"/>
        <pc:sldMkLst>
          <pc:docMk/>
          <pc:sldMk cId="1829657952" sldId="284"/>
        </pc:sldMkLst>
      </pc:sldChg>
      <pc:sldChg chg="del">
        <pc:chgData name="Abigail Changer" userId="a1290d15-7205-4c67-b0bd-8c8afb5ee56b" providerId="ADAL" clId="{2A1ACDC8-64BA-4799-A878-248BEADDEC15}" dt="2020-07-21T13:25:37.566" v="25" actId="47"/>
        <pc:sldMkLst>
          <pc:docMk/>
          <pc:sldMk cId="4162569218" sldId="285"/>
        </pc:sldMkLst>
      </pc:sldChg>
      <pc:sldChg chg="del">
        <pc:chgData name="Abigail Changer" userId="a1290d15-7205-4c67-b0bd-8c8afb5ee56b" providerId="ADAL" clId="{2A1ACDC8-64BA-4799-A878-248BEADDEC15}" dt="2020-07-21T13:25:37.956" v="26" actId="47"/>
        <pc:sldMkLst>
          <pc:docMk/>
          <pc:sldMk cId="4138855292" sldId="286"/>
        </pc:sldMkLst>
      </pc:sldChg>
      <pc:sldChg chg="del">
        <pc:chgData name="Abigail Changer" userId="a1290d15-7205-4c67-b0bd-8c8afb5ee56b" providerId="ADAL" clId="{2A1ACDC8-64BA-4799-A878-248BEADDEC15}" dt="2020-07-21T13:25:38.321" v="27" actId="47"/>
        <pc:sldMkLst>
          <pc:docMk/>
          <pc:sldMk cId="265310797" sldId="287"/>
        </pc:sldMkLst>
      </pc:sldChg>
      <pc:sldChg chg="del">
        <pc:chgData name="Abigail Changer" userId="a1290d15-7205-4c67-b0bd-8c8afb5ee56b" providerId="ADAL" clId="{2A1ACDC8-64BA-4799-A878-248BEADDEC15}" dt="2020-07-21T13:25:38.685" v="28" actId="47"/>
        <pc:sldMkLst>
          <pc:docMk/>
          <pc:sldMk cId="1323525949" sldId="288"/>
        </pc:sldMkLst>
      </pc:sldChg>
      <pc:sldChg chg="del">
        <pc:chgData name="Abigail Changer" userId="a1290d15-7205-4c67-b0bd-8c8afb5ee56b" providerId="ADAL" clId="{2A1ACDC8-64BA-4799-A878-248BEADDEC15}" dt="2020-07-21T13:25:39.005" v="29" actId="47"/>
        <pc:sldMkLst>
          <pc:docMk/>
          <pc:sldMk cId="43614481" sldId="289"/>
        </pc:sldMkLst>
      </pc:sldChg>
      <pc:sldChg chg="del">
        <pc:chgData name="Abigail Changer" userId="a1290d15-7205-4c67-b0bd-8c8afb5ee56b" providerId="ADAL" clId="{2A1ACDC8-64BA-4799-A878-248BEADDEC15}" dt="2020-07-21T13:25:39.316" v="30" actId="47"/>
        <pc:sldMkLst>
          <pc:docMk/>
          <pc:sldMk cId="512194351" sldId="290"/>
        </pc:sldMkLst>
      </pc:sldChg>
      <pc:sldChg chg="del">
        <pc:chgData name="Abigail Changer" userId="a1290d15-7205-4c67-b0bd-8c8afb5ee56b" providerId="ADAL" clId="{2A1ACDC8-64BA-4799-A878-248BEADDEC15}" dt="2020-07-21T13:25:40.367" v="33" actId="47"/>
        <pc:sldMkLst>
          <pc:docMk/>
          <pc:sldMk cId="863264246" sldId="291"/>
        </pc:sldMkLst>
      </pc:sldChg>
      <pc:sldChg chg="addSp delSp modSp mod">
        <pc:chgData name="Abigail Changer" userId="a1290d15-7205-4c67-b0bd-8c8afb5ee56b" providerId="ADAL" clId="{2A1ACDC8-64BA-4799-A878-248BEADDEC15}" dt="2020-07-21T14:54:44.784" v="673" actId="1076"/>
        <pc:sldMkLst>
          <pc:docMk/>
          <pc:sldMk cId="1861645570" sldId="292"/>
        </pc:sldMkLst>
        <pc:spChg chg="mod">
          <ac:chgData name="Abigail Changer" userId="a1290d15-7205-4c67-b0bd-8c8afb5ee56b" providerId="ADAL" clId="{2A1ACDC8-64BA-4799-A878-248BEADDEC15}" dt="2020-07-21T14:52:12.215" v="662" actId="20577"/>
          <ac:spMkLst>
            <pc:docMk/>
            <pc:sldMk cId="1861645570" sldId="292"/>
            <ac:spMk id="2" creationId="{BD135E75-65FF-4D53-B013-91D5036889C2}"/>
          </ac:spMkLst>
        </pc:spChg>
        <pc:spChg chg="del mod">
          <ac:chgData name="Abigail Changer" userId="a1290d15-7205-4c67-b0bd-8c8afb5ee56b" providerId="ADAL" clId="{2A1ACDC8-64BA-4799-A878-248BEADDEC15}" dt="2020-07-21T14:50:47.401" v="648" actId="931"/>
          <ac:spMkLst>
            <pc:docMk/>
            <pc:sldMk cId="1861645570" sldId="292"/>
            <ac:spMk id="5" creationId="{281A5BA2-7884-47DA-8BBC-07D79980F3AE}"/>
          </ac:spMkLst>
        </pc:spChg>
        <pc:spChg chg="add del mod">
          <ac:chgData name="Abigail Changer" userId="a1290d15-7205-4c67-b0bd-8c8afb5ee56b" providerId="ADAL" clId="{2A1ACDC8-64BA-4799-A878-248BEADDEC15}" dt="2020-07-21T14:51:49.056" v="655" actId="931"/>
          <ac:spMkLst>
            <pc:docMk/>
            <pc:sldMk cId="1861645570" sldId="292"/>
            <ac:spMk id="10" creationId="{4FDF3938-8E6E-42A8-B8DD-32F3A5E07BD3}"/>
          </ac:spMkLst>
        </pc:spChg>
        <pc:spChg chg="add mod">
          <ac:chgData name="Abigail Changer" userId="a1290d15-7205-4c67-b0bd-8c8afb5ee56b" providerId="ADAL" clId="{2A1ACDC8-64BA-4799-A878-248BEADDEC15}" dt="2020-07-21T14:52:51.923" v="668" actId="208"/>
          <ac:spMkLst>
            <pc:docMk/>
            <pc:sldMk cId="1861645570" sldId="292"/>
            <ac:spMk id="13" creationId="{4FE6A316-7AB6-4753-A2F7-D86AE0AEDDE4}"/>
          </ac:spMkLst>
        </pc:spChg>
        <pc:picChg chg="add del mod">
          <ac:chgData name="Abigail Changer" userId="a1290d15-7205-4c67-b0bd-8c8afb5ee56b" providerId="ADAL" clId="{2A1ACDC8-64BA-4799-A878-248BEADDEC15}" dt="2020-07-21T14:51:20.764" v="654" actId="478"/>
          <ac:picMkLst>
            <pc:docMk/>
            <pc:sldMk cId="1861645570" sldId="292"/>
            <ac:picMk id="6" creationId="{1826C51F-4361-49C0-A091-511349534C7E}"/>
          </ac:picMkLst>
        </pc:picChg>
        <pc:picChg chg="add mod">
          <ac:chgData name="Abigail Changer" userId="a1290d15-7205-4c67-b0bd-8c8afb5ee56b" providerId="ADAL" clId="{2A1ACDC8-64BA-4799-A878-248BEADDEC15}" dt="2020-07-21T14:52:17.213" v="663" actId="1076"/>
          <ac:picMkLst>
            <pc:docMk/>
            <pc:sldMk cId="1861645570" sldId="292"/>
            <ac:picMk id="12" creationId="{60EC6349-B055-4958-B57D-96C3F503C926}"/>
          </ac:picMkLst>
        </pc:picChg>
        <pc:picChg chg="add mod">
          <ac:chgData name="Abigail Changer" userId="a1290d15-7205-4c67-b0bd-8c8afb5ee56b" providerId="ADAL" clId="{2A1ACDC8-64BA-4799-A878-248BEADDEC15}" dt="2020-07-21T14:54:44.784" v="673" actId="1076"/>
          <ac:picMkLst>
            <pc:docMk/>
            <pc:sldMk cId="1861645570" sldId="292"/>
            <ac:picMk id="15" creationId="{C3BA5D10-B75C-421C-A90E-D7425E4E6864}"/>
          </ac:picMkLst>
        </pc:picChg>
      </pc:sldChg>
      <pc:sldChg chg="addSp delSp modSp add mod ord modAnim">
        <pc:chgData name="Abigail Changer" userId="a1290d15-7205-4c67-b0bd-8c8afb5ee56b" providerId="ADAL" clId="{2A1ACDC8-64BA-4799-A878-248BEADDEC15}" dt="2020-07-21T15:09:03.357" v="874" actId="120"/>
        <pc:sldMkLst>
          <pc:docMk/>
          <pc:sldMk cId="1646185642" sldId="293"/>
        </pc:sldMkLst>
        <pc:spChg chg="add del mod">
          <ac:chgData name="Abigail Changer" userId="a1290d15-7205-4c67-b0bd-8c8afb5ee56b" providerId="ADAL" clId="{2A1ACDC8-64BA-4799-A878-248BEADDEC15}" dt="2020-07-21T15:06:03.137" v="819" actId="478"/>
          <ac:spMkLst>
            <pc:docMk/>
            <pc:sldMk cId="1646185642" sldId="293"/>
            <ac:spMk id="3" creationId="{94B7CB25-22F3-4773-BA76-273C30AA3971}"/>
          </ac:spMkLst>
        </pc:spChg>
        <pc:spChg chg="mod">
          <ac:chgData name="Abigail Changer" userId="a1290d15-7205-4c67-b0bd-8c8afb5ee56b" providerId="ADAL" clId="{2A1ACDC8-64BA-4799-A878-248BEADDEC15}" dt="2020-07-21T15:07:49.177" v="857" actId="1076"/>
          <ac:spMkLst>
            <pc:docMk/>
            <pc:sldMk cId="1646185642" sldId="293"/>
            <ac:spMk id="16" creationId="{CE4C3D4D-6878-4E83-B5AF-92E163B77614}"/>
          </ac:spMkLst>
        </pc:spChg>
        <pc:spChg chg="del mod">
          <ac:chgData name="Abigail Changer" userId="a1290d15-7205-4c67-b0bd-8c8afb5ee56b" providerId="ADAL" clId="{2A1ACDC8-64BA-4799-A878-248BEADDEC15}" dt="2020-07-21T15:05:14.113" v="809" actId="478"/>
          <ac:spMkLst>
            <pc:docMk/>
            <pc:sldMk cId="1646185642" sldId="293"/>
            <ac:spMk id="22" creationId="{6F38C193-0654-4860-8FD6-245BF3CDAD64}"/>
          </ac:spMkLst>
        </pc:spChg>
        <pc:spChg chg="del">
          <ac:chgData name="Abigail Changer" userId="a1290d15-7205-4c67-b0bd-8c8afb5ee56b" providerId="ADAL" clId="{2A1ACDC8-64BA-4799-A878-248BEADDEC15}" dt="2020-07-21T15:05:58.089" v="817" actId="478"/>
          <ac:spMkLst>
            <pc:docMk/>
            <pc:sldMk cId="1646185642" sldId="293"/>
            <ac:spMk id="23" creationId="{98ED83D4-EEFF-423D-A291-6C0269695C79}"/>
          </ac:spMkLst>
        </pc:spChg>
        <pc:spChg chg="del">
          <ac:chgData name="Abigail Changer" userId="a1290d15-7205-4c67-b0bd-8c8afb5ee56b" providerId="ADAL" clId="{2A1ACDC8-64BA-4799-A878-248BEADDEC15}" dt="2020-07-21T15:06:00.145" v="818" actId="478"/>
          <ac:spMkLst>
            <pc:docMk/>
            <pc:sldMk cId="1646185642" sldId="293"/>
            <ac:spMk id="24" creationId="{3438E7DA-C21C-49C1-9270-42E86A4D39D7}"/>
          </ac:spMkLst>
        </pc:spChg>
        <pc:spChg chg="del mod">
          <ac:chgData name="Abigail Changer" userId="a1290d15-7205-4c67-b0bd-8c8afb5ee56b" providerId="ADAL" clId="{2A1ACDC8-64BA-4799-A878-248BEADDEC15}" dt="2020-07-21T15:06:23.137" v="824" actId="478"/>
          <ac:spMkLst>
            <pc:docMk/>
            <pc:sldMk cId="1646185642" sldId="293"/>
            <ac:spMk id="25" creationId="{6FC5358C-C535-4CD4-B924-6C4DC08BF826}"/>
          </ac:spMkLst>
        </pc:spChg>
        <pc:spChg chg="del mod">
          <ac:chgData name="Abigail Changer" userId="a1290d15-7205-4c67-b0bd-8c8afb5ee56b" providerId="ADAL" clId="{2A1ACDC8-64BA-4799-A878-248BEADDEC15}" dt="2020-07-21T15:05:16.097" v="811" actId="478"/>
          <ac:spMkLst>
            <pc:docMk/>
            <pc:sldMk cId="1646185642" sldId="293"/>
            <ac:spMk id="26" creationId="{8E8F855D-5160-41EA-A957-7E6BAE9DFCB5}"/>
          </ac:spMkLst>
        </pc:spChg>
        <pc:spChg chg="del">
          <ac:chgData name="Abigail Changer" userId="a1290d15-7205-4c67-b0bd-8c8afb5ee56b" providerId="ADAL" clId="{2A1ACDC8-64BA-4799-A878-248BEADDEC15}" dt="2020-07-21T15:05:24.160" v="813" actId="478"/>
          <ac:spMkLst>
            <pc:docMk/>
            <pc:sldMk cId="1646185642" sldId="293"/>
            <ac:spMk id="27" creationId="{B20277FF-33AD-4BDE-82D7-CB1E50D0D1E3}"/>
          </ac:spMkLst>
        </pc:spChg>
        <pc:spChg chg="del mod">
          <ac:chgData name="Abigail Changer" userId="a1290d15-7205-4c67-b0bd-8c8afb5ee56b" providerId="ADAL" clId="{2A1ACDC8-64BA-4799-A878-248BEADDEC15}" dt="2020-07-21T15:08:46.101" v="868" actId="478"/>
          <ac:spMkLst>
            <pc:docMk/>
            <pc:sldMk cId="1646185642" sldId="293"/>
            <ac:spMk id="28" creationId="{AC51BE99-AF8F-47C6-ACCE-0B9B89654D65}"/>
          </ac:spMkLst>
        </pc:spChg>
        <pc:spChg chg="add mod">
          <ac:chgData name="Abigail Changer" userId="a1290d15-7205-4c67-b0bd-8c8afb5ee56b" providerId="ADAL" clId="{2A1ACDC8-64BA-4799-A878-248BEADDEC15}" dt="2020-07-21T15:07:12.275" v="847" actId="20577"/>
          <ac:spMkLst>
            <pc:docMk/>
            <pc:sldMk cId="1646185642" sldId="293"/>
            <ac:spMk id="29" creationId="{1902215D-572F-4DA8-8464-5AF649BB9C89}"/>
          </ac:spMkLst>
        </pc:spChg>
        <pc:spChg chg="add mod">
          <ac:chgData name="Abigail Changer" userId="a1290d15-7205-4c67-b0bd-8c8afb5ee56b" providerId="ADAL" clId="{2A1ACDC8-64BA-4799-A878-248BEADDEC15}" dt="2020-07-21T15:08:33.133" v="865" actId="404"/>
          <ac:spMkLst>
            <pc:docMk/>
            <pc:sldMk cId="1646185642" sldId="293"/>
            <ac:spMk id="30" creationId="{5CDE6A02-5620-4D0E-9527-2AC429799640}"/>
          </ac:spMkLst>
        </pc:spChg>
        <pc:spChg chg="add mod">
          <ac:chgData name="Abigail Changer" userId="a1290d15-7205-4c67-b0bd-8c8afb5ee56b" providerId="ADAL" clId="{2A1ACDC8-64BA-4799-A878-248BEADDEC15}" dt="2020-07-21T15:09:03.357" v="874" actId="120"/>
          <ac:spMkLst>
            <pc:docMk/>
            <pc:sldMk cId="1646185642" sldId="293"/>
            <ac:spMk id="31" creationId="{C1121418-50B2-4F70-A8D1-B6816C774231}"/>
          </ac:spMkLst>
        </pc:spChg>
        <pc:picChg chg="del">
          <ac:chgData name="Abigail Changer" userId="a1290d15-7205-4c67-b0bd-8c8afb5ee56b" providerId="ADAL" clId="{2A1ACDC8-64BA-4799-A878-248BEADDEC15}" dt="2020-07-21T15:05:06.089" v="805" actId="478"/>
          <ac:picMkLst>
            <pc:docMk/>
            <pc:sldMk cId="1646185642" sldId="293"/>
            <ac:picMk id="8" creationId="{DC524364-A89E-4045-9A21-F564AE6E8B21}"/>
          </ac:picMkLst>
        </pc:picChg>
        <pc:picChg chg="del">
          <ac:chgData name="Abigail Changer" userId="a1290d15-7205-4c67-b0bd-8c8afb5ee56b" providerId="ADAL" clId="{2A1ACDC8-64BA-4799-A878-248BEADDEC15}" dt="2020-07-21T15:05:24.762" v="814" actId="478"/>
          <ac:picMkLst>
            <pc:docMk/>
            <pc:sldMk cId="1646185642" sldId="293"/>
            <ac:picMk id="10" creationId="{C2D637C2-70A0-4150-8E7E-576215BBA6BF}"/>
          </ac:picMkLst>
        </pc:picChg>
        <pc:picChg chg="del">
          <ac:chgData name="Abigail Changer" userId="a1290d15-7205-4c67-b0bd-8c8afb5ee56b" providerId="ADAL" clId="{2A1ACDC8-64BA-4799-A878-248BEADDEC15}" dt="2020-07-21T15:05:46.825" v="815" actId="478"/>
          <ac:picMkLst>
            <pc:docMk/>
            <pc:sldMk cId="1646185642" sldId="293"/>
            <ac:picMk id="11" creationId="{2329855B-341F-4DC0-B420-4E0C7DA480B7}"/>
          </ac:picMkLst>
        </pc:picChg>
        <pc:picChg chg="del">
          <ac:chgData name="Abigail Changer" userId="a1290d15-7205-4c67-b0bd-8c8afb5ee56b" providerId="ADAL" clId="{2A1ACDC8-64BA-4799-A878-248BEADDEC15}" dt="2020-07-21T15:06:20.464" v="822" actId="478"/>
          <ac:picMkLst>
            <pc:docMk/>
            <pc:sldMk cId="1646185642" sldId="293"/>
            <ac:picMk id="12" creationId="{D0373FA3-6490-4DF7-959E-BD50FF53A168}"/>
          </ac:picMkLst>
        </pc:picChg>
        <pc:picChg chg="mod">
          <ac:chgData name="Abigail Changer" userId="a1290d15-7205-4c67-b0bd-8c8afb5ee56b" providerId="ADAL" clId="{2A1ACDC8-64BA-4799-A878-248BEADDEC15}" dt="2020-07-21T15:08:39.814" v="866" actId="1076"/>
          <ac:picMkLst>
            <pc:docMk/>
            <pc:sldMk cId="1646185642" sldId="293"/>
            <ac:picMk id="13" creationId="{BEF3C0CB-9FF0-4BF4-929E-16487C944BEC}"/>
          </ac:picMkLst>
        </pc:picChg>
        <pc:picChg chg="del">
          <ac:chgData name="Abigail Changer" userId="a1290d15-7205-4c67-b0bd-8c8afb5ee56b" providerId="ADAL" clId="{2A1ACDC8-64BA-4799-A878-248BEADDEC15}" dt="2020-07-21T15:04:50.944" v="804" actId="478"/>
          <ac:picMkLst>
            <pc:docMk/>
            <pc:sldMk cId="1646185642" sldId="293"/>
            <ac:picMk id="1026" creationId="{A6310622-D59B-4E4A-8B8F-A329FD15CFA1}"/>
          </ac:picMkLst>
        </pc:picChg>
        <pc:picChg chg="del">
          <ac:chgData name="Abigail Changer" userId="a1290d15-7205-4c67-b0bd-8c8afb5ee56b" providerId="ADAL" clId="{2A1ACDC8-64BA-4799-A878-248BEADDEC15}" dt="2020-07-21T15:05:10.783" v="807" actId="478"/>
          <ac:picMkLst>
            <pc:docMk/>
            <pc:sldMk cId="1646185642" sldId="293"/>
            <ac:picMk id="1028" creationId="{6E9950FB-4434-401D-AD69-1436B3ED27D9}"/>
          </ac:picMkLst>
        </pc:picChg>
        <pc:picChg chg="mod">
          <ac:chgData name="Abigail Changer" userId="a1290d15-7205-4c67-b0bd-8c8afb5ee56b" providerId="ADAL" clId="{2A1ACDC8-64BA-4799-A878-248BEADDEC15}" dt="2020-07-21T15:07:44.711" v="856" actId="1076"/>
          <ac:picMkLst>
            <pc:docMk/>
            <pc:sldMk cId="1646185642" sldId="293"/>
            <ac:picMk id="1030" creationId="{C5B06C52-C26A-463F-A9C4-642AE9B7642E}"/>
          </ac:picMkLst>
        </pc:picChg>
        <pc:picChg chg="mod">
          <ac:chgData name="Abigail Changer" userId="a1290d15-7205-4c67-b0bd-8c8afb5ee56b" providerId="ADAL" clId="{2A1ACDC8-64BA-4799-A878-248BEADDEC15}" dt="2020-07-21T15:07:36.343" v="853" actId="14100"/>
          <ac:picMkLst>
            <pc:docMk/>
            <pc:sldMk cId="1646185642" sldId="293"/>
            <ac:picMk id="1032" creationId="{15D14F69-790C-41AC-8B1F-1F1F0B94982E}"/>
          </ac:picMkLst>
        </pc:picChg>
        <pc:picChg chg="mod">
          <ac:chgData name="Abigail Changer" userId="a1290d15-7205-4c67-b0bd-8c8afb5ee56b" providerId="ADAL" clId="{2A1ACDC8-64BA-4799-A878-248BEADDEC15}" dt="2020-07-21T15:07:39.535" v="854" actId="1076"/>
          <ac:picMkLst>
            <pc:docMk/>
            <pc:sldMk cId="1646185642" sldId="293"/>
            <ac:picMk id="1034" creationId="{3C461531-680E-4B42-926B-A36B017C9DD7}"/>
          </ac:picMkLst>
        </pc:picChg>
      </pc:sldChg>
      <pc:sldChg chg="del">
        <pc:chgData name="Abigail Changer" userId="a1290d15-7205-4c67-b0bd-8c8afb5ee56b" providerId="ADAL" clId="{2A1ACDC8-64BA-4799-A878-248BEADDEC15}" dt="2020-07-21T13:25:40.756" v="34" actId="47"/>
        <pc:sldMkLst>
          <pc:docMk/>
          <pc:sldMk cId="3001071226" sldId="293"/>
        </pc:sldMkLst>
      </pc:sldChg>
      <pc:sldChg chg="del">
        <pc:chgData name="Abigail Changer" userId="a1290d15-7205-4c67-b0bd-8c8afb5ee56b" providerId="ADAL" clId="{2A1ACDC8-64BA-4799-A878-248BEADDEC15}" dt="2020-07-21T13:25:39.652" v="31" actId="47"/>
        <pc:sldMkLst>
          <pc:docMk/>
          <pc:sldMk cId="2260291551" sldId="294"/>
        </pc:sldMkLst>
      </pc:sldChg>
      <pc:sldChg chg="add del">
        <pc:chgData name="Abigail Changer" userId="a1290d15-7205-4c67-b0bd-8c8afb5ee56b" providerId="ADAL" clId="{2A1ACDC8-64BA-4799-A878-248BEADDEC15}" dt="2020-07-21T13:28:26.111" v="74" actId="2696"/>
        <pc:sldMkLst>
          <pc:docMk/>
          <pc:sldMk cId="2954179853" sldId="294"/>
        </pc:sldMkLst>
      </pc:sldChg>
      <pc:sldChg chg="del">
        <pc:chgData name="Abigail Changer" userId="a1290d15-7205-4c67-b0bd-8c8afb5ee56b" providerId="ADAL" clId="{2A1ACDC8-64BA-4799-A878-248BEADDEC15}" dt="2020-07-21T13:25:39.996" v="32" actId="47"/>
        <pc:sldMkLst>
          <pc:docMk/>
          <pc:sldMk cId="2528954926" sldId="295"/>
        </pc:sldMkLst>
      </pc:sldChg>
      <pc:sldChg chg="add del">
        <pc:chgData name="Abigail Changer" userId="a1290d15-7205-4c67-b0bd-8c8afb5ee56b" providerId="ADAL" clId="{2A1ACDC8-64BA-4799-A878-248BEADDEC15}" dt="2020-07-21T13:36:32.140" v="198" actId="2696"/>
        <pc:sldMkLst>
          <pc:docMk/>
          <pc:sldMk cId="4098449131" sldId="295"/>
        </pc:sldMkLst>
      </pc:sldChg>
      <pc:sldChg chg="addSp delSp modSp add del mod">
        <pc:chgData name="Abigail Changer" userId="a1290d15-7205-4c67-b0bd-8c8afb5ee56b" providerId="ADAL" clId="{2A1ACDC8-64BA-4799-A878-248BEADDEC15}" dt="2020-07-21T13:39:54.446" v="226" actId="2696"/>
        <pc:sldMkLst>
          <pc:docMk/>
          <pc:sldMk cId="3544093321" sldId="296"/>
        </pc:sldMkLst>
        <pc:spChg chg="mod">
          <ac:chgData name="Abigail Changer" userId="a1290d15-7205-4c67-b0bd-8c8afb5ee56b" providerId="ADAL" clId="{2A1ACDC8-64BA-4799-A878-248BEADDEC15}" dt="2020-07-21T13:38:42.279" v="201" actId="14100"/>
          <ac:spMkLst>
            <pc:docMk/>
            <pc:sldMk cId="3544093321" sldId="296"/>
            <ac:spMk id="105" creationId="{00000000-0000-0000-0000-000000000000}"/>
          </ac:spMkLst>
        </pc:spChg>
        <pc:picChg chg="add del">
          <ac:chgData name="Abigail Changer" userId="a1290d15-7205-4c67-b0bd-8c8afb5ee56b" providerId="ADAL" clId="{2A1ACDC8-64BA-4799-A878-248BEADDEC15}" dt="2020-07-21T13:38:59.297" v="205" actId="21"/>
          <ac:picMkLst>
            <pc:docMk/>
            <pc:sldMk cId="3544093321" sldId="296"/>
            <ac:picMk id="3" creationId="{4E959751-97D6-4153-8AA6-C86ACFE8476E}"/>
          </ac:picMkLst>
        </pc:picChg>
      </pc:sldChg>
      <pc:sldChg chg="add del">
        <pc:chgData name="Abigail Changer" userId="a1290d15-7205-4c67-b0bd-8c8afb5ee56b" providerId="ADAL" clId="{2A1ACDC8-64BA-4799-A878-248BEADDEC15}" dt="2020-07-21T13:39:58.567" v="227" actId="2696"/>
        <pc:sldMkLst>
          <pc:docMk/>
          <pc:sldMk cId="1529370292" sldId="297"/>
        </pc:sldMkLst>
      </pc:sldChg>
      <pc:sldChg chg="add del">
        <pc:chgData name="Abigail Changer" userId="a1290d15-7205-4c67-b0bd-8c8afb5ee56b" providerId="ADAL" clId="{2A1ACDC8-64BA-4799-A878-248BEADDEC15}" dt="2020-07-21T14:32:11.927" v="441" actId="2696"/>
        <pc:sldMkLst>
          <pc:docMk/>
          <pc:sldMk cId="3955852962" sldId="298"/>
        </pc:sldMkLst>
      </pc:sldChg>
      <pc:sldChg chg="add del">
        <pc:chgData name="Abigail Changer" userId="a1290d15-7205-4c67-b0bd-8c8afb5ee56b" providerId="ADAL" clId="{2A1ACDC8-64BA-4799-A878-248BEADDEC15}" dt="2020-07-21T14:35:48.942" v="492" actId="2696"/>
        <pc:sldMkLst>
          <pc:docMk/>
          <pc:sldMk cId="1573372824" sldId="299"/>
        </pc:sldMkLst>
      </pc:sldChg>
      <pc:sldChg chg="add del">
        <pc:chgData name="Abigail Changer" userId="a1290d15-7205-4c67-b0bd-8c8afb5ee56b" providerId="ADAL" clId="{2A1ACDC8-64BA-4799-A878-248BEADDEC15}" dt="2020-07-21T14:46:21.528" v="567" actId="47"/>
        <pc:sldMkLst>
          <pc:docMk/>
          <pc:sldMk cId="1242812620" sldId="300"/>
        </pc:sldMkLst>
      </pc:sldChg>
      <pc:sldChg chg="add del">
        <pc:chgData name="Abigail Changer" userId="a1290d15-7205-4c67-b0bd-8c8afb5ee56b" providerId="ADAL" clId="{2A1ACDC8-64BA-4799-A878-248BEADDEC15}" dt="2020-07-21T14:46:40.572" v="568" actId="47"/>
        <pc:sldMkLst>
          <pc:docMk/>
          <pc:sldMk cId="1465977503" sldId="301"/>
        </pc:sldMkLst>
      </pc:sldChg>
      <pc:sldChg chg="add del">
        <pc:chgData name="Abigail Changer" userId="a1290d15-7205-4c67-b0bd-8c8afb5ee56b" providerId="ADAL" clId="{2A1ACDC8-64BA-4799-A878-248BEADDEC15}" dt="2020-07-21T15:03:03.577" v="798" actId="2696"/>
        <pc:sldMkLst>
          <pc:docMk/>
          <pc:sldMk cId="3179941853" sldId="302"/>
        </pc:sldMkLst>
      </pc:sldChg>
      <pc:sldChg chg="add del">
        <pc:chgData name="Abigail Changer" userId="a1290d15-7205-4c67-b0bd-8c8afb5ee56b" providerId="ADAL" clId="{2A1ACDC8-64BA-4799-A878-248BEADDEC15}" dt="2020-07-21T15:04:37.248" v="801" actId="2696"/>
        <pc:sldMkLst>
          <pc:docMk/>
          <pc:sldMk cId="146610786" sldId="303"/>
        </pc:sldMkLst>
      </pc:sldChg>
      <pc:sldChg chg="add del">
        <pc:chgData name="Abigail Changer" userId="a1290d15-7205-4c67-b0bd-8c8afb5ee56b" providerId="ADAL" clId="{2A1ACDC8-64BA-4799-A878-248BEADDEC15}" dt="2020-07-21T15:09:12.556" v="875" actId="2696"/>
        <pc:sldMkLst>
          <pc:docMk/>
          <pc:sldMk cId="2380786172" sldId="304"/>
        </pc:sldMkLst>
      </pc:sldChg>
      <pc:sldChg chg="add del">
        <pc:chgData name="Abigail Changer" userId="a1290d15-7205-4c67-b0bd-8c8afb5ee56b" providerId="ADAL" clId="{2A1ACDC8-64BA-4799-A878-248BEADDEC15}" dt="2020-07-21T15:20:28.938" v="921" actId="2696"/>
        <pc:sldMkLst>
          <pc:docMk/>
          <pc:sldMk cId="3900129941" sldId="305"/>
        </pc:sldMkLst>
      </pc:sldChg>
      <pc:sldChg chg="add del">
        <pc:chgData name="Abigail Changer" userId="a1290d15-7205-4c67-b0bd-8c8afb5ee56b" providerId="ADAL" clId="{2A1ACDC8-64BA-4799-A878-248BEADDEC15}" dt="2020-07-21T15:23:34.144" v="980" actId="2696"/>
        <pc:sldMkLst>
          <pc:docMk/>
          <pc:sldMk cId="4290640259" sldId="306"/>
        </pc:sldMkLst>
      </pc:sldChg>
      <pc:sldChg chg="add del">
        <pc:chgData name="Abigail Changer" userId="a1290d15-7205-4c67-b0bd-8c8afb5ee56b" providerId="ADAL" clId="{2A1ACDC8-64BA-4799-A878-248BEADDEC15}" dt="2020-07-21T14:54:48.491" v="674" actId="2696"/>
        <pc:sldMkLst>
          <pc:docMk/>
          <pc:sldMk cId="4226784176" sldId="307"/>
        </pc:sldMkLst>
      </pc:sldChg>
      <pc:sldChg chg="add del">
        <pc:chgData name="Abigail Changer" userId="a1290d15-7205-4c67-b0bd-8c8afb5ee56b" providerId="ADAL" clId="{2A1ACDC8-64BA-4799-A878-248BEADDEC15}" dt="2020-07-21T14:47:43.935" v="595" actId="2696"/>
        <pc:sldMkLst>
          <pc:docMk/>
          <pc:sldMk cId="1421919580" sldId="308"/>
        </pc:sldMkLst>
      </pc:sldChg>
      <pc:sldChg chg="add del">
        <pc:chgData name="Abigail Changer" userId="a1290d15-7205-4c67-b0bd-8c8afb5ee56b" providerId="ADAL" clId="{2A1ACDC8-64BA-4799-A878-248BEADDEC15}" dt="2020-07-21T14:46:55.873" v="570" actId="2696"/>
        <pc:sldMkLst>
          <pc:docMk/>
          <pc:sldMk cId="655126440" sldId="309"/>
        </pc:sldMkLst>
      </pc:sldChg>
      <pc:sldChg chg="add del">
        <pc:chgData name="Abigail Changer" userId="a1290d15-7205-4c67-b0bd-8c8afb5ee56b" providerId="ADAL" clId="{2A1ACDC8-64BA-4799-A878-248BEADDEC15}" dt="2020-07-21T14:55:40.451" v="675" actId="2696"/>
        <pc:sldMkLst>
          <pc:docMk/>
          <pc:sldMk cId="2506113827" sldId="310"/>
        </pc:sldMkLst>
      </pc:sldChg>
      <pc:sldChg chg="addSp modSp add mod">
        <pc:chgData name="Abigail Changer" userId="a1290d15-7205-4c67-b0bd-8c8afb5ee56b" providerId="ADAL" clId="{2A1ACDC8-64BA-4799-A878-248BEADDEC15}" dt="2020-07-21T13:36:27.237" v="197" actId="113"/>
        <pc:sldMkLst>
          <pc:docMk/>
          <pc:sldMk cId="1577807954" sldId="311"/>
        </pc:sldMkLst>
        <pc:spChg chg="mod">
          <ac:chgData name="Abigail Changer" userId="a1290d15-7205-4c67-b0bd-8c8afb5ee56b" providerId="ADAL" clId="{2A1ACDC8-64BA-4799-A878-248BEADDEC15}" dt="2020-07-21T13:34:40.548" v="117" actId="20577"/>
          <ac:spMkLst>
            <pc:docMk/>
            <pc:sldMk cId="1577807954" sldId="311"/>
            <ac:spMk id="2" creationId="{BD135E75-65FF-4D53-B013-91D5036889C2}"/>
          </ac:spMkLst>
        </pc:spChg>
        <pc:spChg chg="mod">
          <ac:chgData name="Abigail Changer" userId="a1290d15-7205-4c67-b0bd-8c8afb5ee56b" providerId="ADAL" clId="{2A1ACDC8-64BA-4799-A878-248BEADDEC15}" dt="2020-07-21T13:36:27.237" v="197" actId="113"/>
          <ac:spMkLst>
            <pc:docMk/>
            <pc:sldMk cId="1577807954" sldId="311"/>
            <ac:spMk id="3" creationId="{0625F1EB-AFA6-42A3-859F-9E8230527942}"/>
          </ac:spMkLst>
        </pc:spChg>
        <pc:picChg chg="add mod">
          <ac:chgData name="Abigail Changer" userId="a1290d15-7205-4c67-b0bd-8c8afb5ee56b" providerId="ADAL" clId="{2A1ACDC8-64BA-4799-A878-248BEADDEC15}" dt="2020-07-21T13:36:19.324" v="195" actId="1076"/>
          <ac:picMkLst>
            <pc:docMk/>
            <pc:sldMk cId="1577807954" sldId="311"/>
            <ac:picMk id="5" creationId="{34A9653B-B491-418D-B75C-5F2C28ED483B}"/>
          </ac:picMkLst>
        </pc:picChg>
      </pc:sldChg>
      <pc:sldChg chg="addSp delSp modSp add mod ord modAnim">
        <pc:chgData name="Abigail Changer" userId="a1290d15-7205-4c67-b0bd-8c8afb5ee56b" providerId="ADAL" clId="{2A1ACDC8-64BA-4799-A878-248BEADDEC15}" dt="2020-07-21T14:04:31.449" v="291" actId="1076"/>
        <pc:sldMkLst>
          <pc:docMk/>
          <pc:sldMk cId="3710758738" sldId="312"/>
        </pc:sldMkLst>
        <pc:spChg chg="del">
          <ac:chgData name="Abigail Changer" userId="a1290d15-7205-4c67-b0bd-8c8afb5ee56b" providerId="ADAL" clId="{2A1ACDC8-64BA-4799-A878-248BEADDEC15}" dt="2020-07-21T13:39:12.160" v="210" actId="478"/>
          <ac:spMkLst>
            <pc:docMk/>
            <pc:sldMk cId="3710758738" sldId="312"/>
            <ac:spMk id="2" creationId="{BD135E75-65FF-4D53-B013-91D5036889C2}"/>
          </ac:spMkLst>
        </pc:spChg>
        <pc:spChg chg="del">
          <ac:chgData name="Abigail Changer" userId="a1290d15-7205-4c67-b0bd-8c8afb5ee56b" providerId="ADAL" clId="{2A1ACDC8-64BA-4799-A878-248BEADDEC15}" dt="2020-07-21T13:39:03.889" v="207" actId="478"/>
          <ac:spMkLst>
            <pc:docMk/>
            <pc:sldMk cId="3710758738" sldId="312"/>
            <ac:spMk id="3" creationId="{0625F1EB-AFA6-42A3-859F-9E8230527942}"/>
          </ac:spMkLst>
        </pc:spChg>
        <pc:spChg chg="add del mod">
          <ac:chgData name="Abigail Changer" userId="a1290d15-7205-4c67-b0bd-8c8afb5ee56b" providerId="ADAL" clId="{2A1ACDC8-64BA-4799-A878-248BEADDEC15}" dt="2020-07-21T14:03:16.136" v="276" actId="1076"/>
          <ac:spMkLst>
            <pc:docMk/>
            <pc:sldMk cId="3710758738" sldId="312"/>
            <ac:spMk id="6" creationId="{516AE442-80C5-4B39-976C-530E08675811}"/>
          </ac:spMkLst>
        </pc:spChg>
        <pc:spChg chg="add del mod">
          <ac:chgData name="Abigail Changer" userId="a1290d15-7205-4c67-b0bd-8c8afb5ee56b" providerId="ADAL" clId="{2A1ACDC8-64BA-4799-A878-248BEADDEC15}" dt="2020-07-21T13:39:14.074" v="211" actId="478"/>
          <ac:spMkLst>
            <pc:docMk/>
            <pc:sldMk cId="3710758738" sldId="312"/>
            <ac:spMk id="11" creationId="{2926BAC9-4B6B-4DCE-8569-98B3418B14A8}"/>
          </ac:spMkLst>
        </pc:spChg>
        <pc:spChg chg="add del mod">
          <ac:chgData name="Abigail Changer" userId="a1290d15-7205-4c67-b0bd-8c8afb5ee56b" providerId="ADAL" clId="{2A1ACDC8-64BA-4799-A878-248BEADDEC15}" dt="2020-07-21T13:39:29.827" v="220" actId="478"/>
          <ac:spMkLst>
            <pc:docMk/>
            <pc:sldMk cId="3710758738" sldId="312"/>
            <ac:spMk id="13" creationId="{EC343378-6BA8-4047-B85B-3B576FD7CDC3}"/>
          </ac:spMkLst>
        </pc:spChg>
        <pc:spChg chg="add mod">
          <ac:chgData name="Abigail Changer" userId="a1290d15-7205-4c67-b0bd-8c8afb5ee56b" providerId="ADAL" clId="{2A1ACDC8-64BA-4799-A878-248BEADDEC15}" dt="2020-07-21T14:03:13.505" v="275" actId="1076"/>
          <ac:spMkLst>
            <pc:docMk/>
            <pc:sldMk cId="3710758738" sldId="312"/>
            <ac:spMk id="25" creationId="{97D6C7AC-F6AE-4D0C-AC3F-02EA931E2F0C}"/>
          </ac:spMkLst>
        </pc:spChg>
        <pc:spChg chg="add mod">
          <ac:chgData name="Abigail Changer" userId="a1290d15-7205-4c67-b0bd-8c8afb5ee56b" providerId="ADAL" clId="{2A1ACDC8-64BA-4799-A878-248BEADDEC15}" dt="2020-07-21T14:03:26.057" v="278" actId="1076"/>
          <ac:spMkLst>
            <pc:docMk/>
            <pc:sldMk cId="3710758738" sldId="312"/>
            <ac:spMk id="26" creationId="{53DE9C0C-F383-4858-85A8-C69188B92C70}"/>
          </ac:spMkLst>
        </pc:spChg>
        <pc:spChg chg="add mod">
          <ac:chgData name="Abigail Changer" userId="a1290d15-7205-4c67-b0bd-8c8afb5ee56b" providerId="ADAL" clId="{2A1ACDC8-64BA-4799-A878-248BEADDEC15}" dt="2020-07-21T14:04:12.528" v="289" actId="1076"/>
          <ac:spMkLst>
            <pc:docMk/>
            <pc:sldMk cId="3710758738" sldId="312"/>
            <ac:spMk id="27" creationId="{58ADF2E3-2264-4DCC-AC07-948A9CD93293}"/>
          </ac:spMkLst>
        </pc:spChg>
        <pc:spChg chg="add mod">
          <ac:chgData name="Abigail Changer" userId="a1290d15-7205-4c67-b0bd-8c8afb5ee56b" providerId="ADAL" clId="{2A1ACDC8-64BA-4799-A878-248BEADDEC15}" dt="2020-07-21T14:04:31.449" v="291" actId="1076"/>
          <ac:spMkLst>
            <pc:docMk/>
            <pc:sldMk cId="3710758738" sldId="312"/>
            <ac:spMk id="28" creationId="{36383B25-8A2D-4C63-B582-AC28F7816D5B}"/>
          </ac:spMkLst>
        </pc:spChg>
        <pc:picChg chg="del">
          <ac:chgData name="Abigail Changer" userId="a1290d15-7205-4c67-b0bd-8c8afb5ee56b" providerId="ADAL" clId="{2A1ACDC8-64BA-4799-A878-248BEADDEC15}" dt="2020-07-21T13:39:32.491" v="222" actId="478"/>
          <ac:picMkLst>
            <pc:docMk/>
            <pc:sldMk cId="3710758738" sldId="312"/>
            <ac:picMk id="4" creationId="{7B8A25FD-00BE-4B09-88D3-EB9C91584628}"/>
          </ac:picMkLst>
        </pc:picChg>
        <pc:picChg chg="add del">
          <ac:chgData name="Abigail Changer" userId="a1290d15-7205-4c67-b0bd-8c8afb5ee56b" providerId="ADAL" clId="{2A1ACDC8-64BA-4799-A878-248BEADDEC15}" dt="2020-07-21T13:39:31.458" v="221" actId="478"/>
          <ac:picMkLst>
            <pc:docMk/>
            <pc:sldMk cId="3710758738" sldId="312"/>
            <ac:picMk id="8" creationId="{8CAE189F-FA9F-4CF4-966F-B12D4969C205}"/>
          </ac:picMkLst>
        </pc:picChg>
        <pc:picChg chg="add mod">
          <ac:chgData name="Abigail Changer" userId="a1290d15-7205-4c67-b0bd-8c8afb5ee56b" providerId="ADAL" clId="{2A1ACDC8-64BA-4799-A878-248BEADDEC15}" dt="2020-07-21T13:39:48.002" v="225" actId="1076"/>
          <ac:picMkLst>
            <pc:docMk/>
            <pc:sldMk cId="3710758738" sldId="312"/>
            <ac:picMk id="9" creationId="{8E1BF1E8-5146-44F7-A992-754427AE543C}"/>
          </ac:picMkLst>
        </pc:picChg>
        <pc:cxnChg chg="add del">
          <ac:chgData name="Abigail Changer" userId="a1290d15-7205-4c67-b0bd-8c8afb5ee56b" providerId="ADAL" clId="{2A1ACDC8-64BA-4799-A878-248BEADDEC15}" dt="2020-07-21T13:40:20.563" v="229" actId="11529"/>
          <ac:cxnSpMkLst>
            <pc:docMk/>
            <pc:sldMk cId="3710758738" sldId="312"/>
            <ac:cxnSpMk id="15" creationId="{ACEDBBEC-A19F-4487-AB82-AE7F26ED59CA}"/>
          </ac:cxnSpMkLst>
        </pc:cxnChg>
        <pc:cxnChg chg="add del mod">
          <ac:chgData name="Abigail Changer" userId="a1290d15-7205-4c67-b0bd-8c8afb5ee56b" providerId="ADAL" clId="{2A1ACDC8-64BA-4799-A878-248BEADDEC15}" dt="2020-07-21T14:02:58.363" v="267" actId="478"/>
          <ac:cxnSpMkLst>
            <pc:docMk/>
            <pc:sldMk cId="3710758738" sldId="312"/>
            <ac:cxnSpMk id="17" creationId="{32BA9D37-DAC0-405C-83E2-C5654A02E760}"/>
          </ac:cxnSpMkLst>
        </pc:cxnChg>
        <pc:cxnChg chg="add del mod">
          <ac:chgData name="Abigail Changer" userId="a1290d15-7205-4c67-b0bd-8c8afb5ee56b" providerId="ADAL" clId="{2A1ACDC8-64BA-4799-A878-248BEADDEC15}" dt="2020-07-21T14:02:59.261" v="268" actId="478"/>
          <ac:cxnSpMkLst>
            <pc:docMk/>
            <pc:sldMk cId="3710758738" sldId="312"/>
            <ac:cxnSpMk id="18" creationId="{AA3F5B07-9916-48F6-9C06-BEF8659B9D64}"/>
          </ac:cxnSpMkLst>
        </pc:cxnChg>
        <pc:cxnChg chg="add del mod">
          <ac:chgData name="Abigail Changer" userId="a1290d15-7205-4c67-b0bd-8c8afb5ee56b" providerId="ADAL" clId="{2A1ACDC8-64BA-4799-A878-248BEADDEC15}" dt="2020-07-21T14:03:00.186" v="269" actId="478"/>
          <ac:cxnSpMkLst>
            <pc:docMk/>
            <pc:sldMk cId="3710758738" sldId="312"/>
            <ac:cxnSpMk id="19" creationId="{2A6D80D7-2C69-4165-918D-FA2A866F1526}"/>
          </ac:cxnSpMkLst>
        </pc:cxnChg>
        <pc:cxnChg chg="add del mod">
          <ac:chgData name="Abigail Changer" userId="a1290d15-7205-4c67-b0bd-8c8afb5ee56b" providerId="ADAL" clId="{2A1ACDC8-64BA-4799-A878-248BEADDEC15}" dt="2020-07-21T14:03:01.054" v="270" actId="478"/>
          <ac:cxnSpMkLst>
            <pc:docMk/>
            <pc:sldMk cId="3710758738" sldId="312"/>
            <ac:cxnSpMk id="20" creationId="{3A6FB774-4E91-48F2-BB8A-0C5F78E3D61C}"/>
          </ac:cxnSpMkLst>
        </pc:cxnChg>
        <pc:cxnChg chg="add del mod">
          <ac:chgData name="Abigail Changer" userId="a1290d15-7205-4c67-b0bd-8c8afb5ee56b" providerId="ADAL" clId="{2A1ACDC8-64BA-4799-A878-248BEADDEC15}" dt="2020-07-21T14:03:01.979" v="271" actId="478"/>
          <ac:cxnSpMkLst>
            <pc:docMk/>
            <pc:sldMk cId="3710758738" sldId="312"/>
            <ac:cxnSpMk id="21" creationId="{13B666DB-B447-45F5-A1C0-76C6542FABE6}"/>
          </ac:cxnSpMkLst>
        </pc:cxnChg>
        <pc:cxnChg chg="add del mod">
          <ac:chgData name="Abigail Changer" userId="a1290d15-7205-4c67-b0bd-8c8afb5ee56b" providerId="ADAL" clId="{2A1ACDC8-64BA-4799-A878-248BEADDEC15}" dt="2020-07-21T14:03:03.154" v="272" actId="478"/>
          <ac:cxnSpMkLst>
            <pc:docMk/>
            <pc:sldMk cId="3710758738" sldId="312"/>
            <ac:cxnSpMk id="22" creationId="{BEBE7323-9816-43EF-9DC6-90C6888E0A61}"/>
          </ac:cxnSpMkLst>
        </pc:cxnChg>
        <pc:cxnChg chg="add del mod">
          <ac:chgData name="Abigail Changer" userId="a1290d15-7205-4c67-b0bd-8c8afb5ee56b" providerId="ADAL" clId="{2A1ACDC8-64BA-4799-A878-248BEADDEC15}" dt="2020-07-21T14:03:03.993" v="273" actId="478"/>
          <ac:cxnSpMkLst>
            <pc:docMk/>
            <pc:sldMk cId="3710758738" sldId="312"/>
            <ac:cxnSpMk id="23" creationId="{AED00CFE-773F-48F4-AE46-24EB2ED8D593}"/>
          </ac:cxnSpMkLst>
        </pc:cxnChg>
        <pc:cxnChg chg="add del mod">
          <ac:chgData name="Abigail Changer" userId="a1290d15-7205-4c67-b0bd-8c8afb5ee56b" providerId="ADAL" clId="{2A1ACDC8-64BA-4799-A878-248BEADDEC15}" dt="2020-07-21T14:03:05.062" v="274" actId="478"/>
          <ac:cxnSpMkLst>
            <pc:docMk/>
            <pc:sldMk cId="3710758738" sldId="312"/>
            <ac:cxnSpMk id="24" creationId="{56C44103-EEFE-4AFB-8DB2-CDD6868FEE14}"/>
          </ac:cxnSpMkLst>
        </pc:cxnChg>
      </pc:sldChg>
      <pc:sldChg chg="addSp delSp modSp add mod ord modAnim">
        <pc:chgData name="Abigail Changer" userId="a1290d15-7205-4c67-b0bd-8c8afb5ee56b" providerId="ADAL" clId="{2A1ACDC8-64BA-4799-A878-248BEADDEC15}" dt="2020-07-21T14:12:57.427" v="440" actId="120"/>
        <pc:sldMkLst>
          <pc:docMk/>
          <pc:sldMk cId="2491316435" sldId="313"/>
        </pc:sldMkLst>
        <pc:spChg chg="mod">
          <ac:chgData name="Abigail Changer" userId="a1290d15-7205-4c67-b0bd-8c8afb5ee56b" providerId="ADAL" clId="{2A1ACDC8-64BA-4799-A878-248BEADDEC15}" dt="2020-07-21T14:06:53.824" v="347" actId="404"/>
          <ac:spMkLst>
            <pc:docMk/>
            <pc:sldMk cId="2491316435" sldId="313"/>
            <ac:spMk id="2" creationId="{BD135E75-65FF-4D53-B013-91D5036889C2}"/>
          </ac:spMkLst>
        </pc:spChg>
        <pc:spChg chg="add del mod">
          <ac:chgData name="Abigail Changer" userId="a1290d15-7205-4c67-b0bd-8c8afb5ee56b" providerId="ADAL" clId="{2A1ACDC8-64BA-4799-A878-248BEADDEC15}" dt="2020-07-21T14:07:10.634" v="351"/>
          <ac:spMkLst>
            <pc:docMk/>
            <pc:sldMk cId="2491316435" sldId="313"/>
            <ac:spMk id="3" creationId="{0625F1EB-AFA6-42A3-859F-9E8230527942}"/>
          </ac:spMkLst>
        </pc:spChg>
        <pc:spChg chg="add mod">
          <ac:chgData name="Abigail Changer" userId="a1290d15-7205-4c67-b0bd-8c8afb5ee56b" providerId="ADAL" clId="{2A1ACDC8-64BA-4799-A878-248BEADDEC15}" dt="2020-07-21T14:12:24.435" v="431" actId="20577"/>
          <ac:spMkLst>
            <pc:docMk/>
            <pc:sldMk cId="2491316435" sldId="313"/>
            <ac:spMk id="6" creationId="{BA9945CF-861A-45C8-BEBF-7064C288A56C}"/>
          </ac:spMkLst>
        </pc:spChg>
        <pc:spChg chg="add del mod">
          <ac:chgData name="Abigail Changer" userId="a1290d15-7205-4c67-b0bd-8c8afb5ee56b" providerId="ADAL" clId="{2A1ACDC8-64BA-4799-A878-248BEADDEC15}" dt="2020-07-21T14:07:06.544" v="350"/>
          <ac:spMkLst>
            <pc:docMk/>
            <pc:sldMk cId="2491316435" sldId="313"/>
            <ac:spMk id="9" creationId="{D5F1C5D2-4451-4EC6-B234-71E063E0CA1A}"/>
          </ac:spMkLst>
        </pc:spChg>
        <pc:spChg chg="add mod">
          <ac:chgData name="Abigail Changer" userId="a1290d15-7205-4c67-b0bd-8c8afb5ee56b" providerId="ADAL" clId="{2A1ACDC8-64BA-4799-A878-248BEADDEC15}" dt="2020-07-21T14:12:57.427" v="440" actId="120"/>
          <ac:spMkLst>
            <pc:docMk/>
            <pc:sldMk cId="2491316435" sldId="313"/>
            <ac:spMk id="10" creationId="{DFF8805E-BDBA-47C3-BAF8-6992751EC21B}"/>
          </ac:spMkLst>
        </pc:spChg>
        <pc:spChg chg="add del mod">
          <ac:chgData name="Abigail Changer" userId="a1290d15-7205-4c67-b0bd-8c8afb5ee56b" providerId="ADAL" clId="{2A1ACDC8-64BA-4799-A878-248BEADDEC15}" dt="2020-07-21T14:07:22.078" v="354"/>
          <ac:spMkLst>
            <pc:docMk/>
            <pc:sldMk cId="2491316435" sldId="313"/>
            <ac:spMk id="11" creationId="{32CF0D64-C11A-4575-BF87-DA8480C50C6D}"/>
          </ac:spMkLst>
        </pc:spChg>
        <pc:spChg chg="mod">
          <ac:chgData name="Abigail Changer" userId="a1290d15-7205-4c67-b0bd-8c8afb5ee56b" providerId="ADAL" clId="{2A1ACDC8-64BA-4799-A878-248BEADDEC15}" dt="2020-07-21T14:12:47.993" v="435" actId="1076"/>
          <ac:spMkLst>
            <pc:docMk/>
            <pc:sldMk cId="2491316435" sldId="313"/>
            <ac:spMk id="14" creationId="{8B8E3A1D-439D-494B-BDE8-A93E305C7C78}"/>
          </ac:spMkLst>
        </pc:spChg>
        <pc:spChg chg="mod">
          <ac:chgData name="Abigail Changer" userId="a1290d15-7205-4c67-b0bd-8c8afb5ee56b" providerId="ADAL" clId="{2A1ACDC8-64BA-4799-A878-248BEADDEC15}" dt="2020-07-21T14:08:10.675" v="365" actId="14100"/>
          <ac:spMkLst>
            <pc:docMk/>
            <pc:sldMk cId="2491316435" sldId="313"/>
            <ac:spMk id="16" creationId="{873BD235-FECB-4CEF-A574-E08E45C955F8}"/>
          </ac:spMkLst>
        </pc:spChg>
        <pc:spChg chg="mod">
          <ac:chgData name="Abigail Changer" userId="a1290d15-7205-4c67-b0bd-8c8afb5ee56b" providerId="ADAL" clId="{2A1ACDC8-64BA-4799-A878-248BEADDEC15}" dt="2020-07-21T14:08:06.028" v="363" actId="1076"/>
          <ac:spMkLst>
            <pc:docMk/>
            <pc:sldMk cId="2491316435" sldId="313"/>
            <ac:spMk id="20" creationId="{C6E939D4-90C6-4DED-8CCD-D48177C0EB5F}"/>
          </ac:spMkLst>
        </pc:spChg>
        <pc:spChg chg="mod">
          <ac:chgData name="Abigail Changer" userId="a1290d15-7205-4c67-b0bd-8c8afb5ee56b" providerId="ADAL" clId="{2A1ACDC8-64BA-4799-A878-248BEADDEC15}" dt="2020-07-21T14:11:40.066" v="385" actId="688"/>
          <ac:spMkLst>
            <pc:docMk/>
            <pc:sldMk cId="2491316435" sldId="313"/>
            <ac:spMk id="22" creationId="{AE8FD7C5-791C-4014-83A3-4728B11E3209}"/>
          </ac:spMkLst>
        </pc:spChg>
        <pc:grpChg chg="add mod">
          <ac:chgData name="Abigail Changer" userId="a1290d15-7205-4c67-b0bd-8c8afb5ee56b" providerId="ADAL" clId="{2A1ACDC8-64BA-4799-A878-248BEADDEC15}" dt="2020-07-21T14:12:47.993" v="435" actId="1076"/>
          <ac:grpSpMkLst>
            <pc:docMk/>
            <pc:sldMk cId="2491316435" sldId="313"/>
            <ac:grpSpMk id="12" creationId="{05669374-6A0C-47F0-9DEA-BE4BC82D32EF}"/>
          </ac:grpSpMkLst>
        </pc:grpChg>
        <pc:grpChg chg="add mod">
          <ac:chgData name="Abigail Changer" userId="a1290d15-7205-4c67-b0bd-8c8afb5ee56b" providerId="ADAL" clId="{2A1ACDC8-64BA-4799-A878-248BEADDEC15}" dt="2020-07-21T14:08:10.675" v="365" actId="14100"/>
          <ac:grpSpMkLst>
            <pc:docMk/>
            <pc:sldMk cId="2491316435" sldId="313"/>
            <ac:grpSpMk id="15" creationId="{41E5E86C-8B3E-4085-B548-31FE8B85954E}"/>
          </ac:grpSpMkLst>
        </pc:grpChg>
        <pc:grpChg chg="add del mod">
          <ac:chgData name="Abigail Changer" userId="a1290d15-7205-4c67-b0bd-8c8afb5ee56b" providerId="ADAL" clId="{2A1ACDC8-64BA-4799-A878-248BEADDEC15}" dt="2020-07-21T14:10:48.597" v="369" actId="478"/>
          <ac:grpSpMkLst>
            <pc:docMk/>
            <pc:sldMk cId="2491316435" sldId="313"/>
            <ac:grpSpMk id="18" creationId="{319F4A07-764A-4958-955C-D0E0B8E0C62C}"/>
          </ac:grpSpMkLst>
        </pc:grpChg>
        <pc:grpChg chg="add del mod">
          <ac:chgData name="Abigail Changer" userId="a1290d15-7205-4c67-b0bd-8c8afb5ee56b" providerId="ADAL" clId="{2A1ACDC8-64BA-4799-A878-248BEADDEC15}" dt="2020-07-21T14:11:13.269" v="375" actId="478"/>
          <ac:grpSpMkLst>
            <pc:docMk/>
            <pc:sldMk cId="2491316435" sldId="313"/>
            <ac:grpSpMk id="21" creationId="{EB0FCA15-A60C-4E0C-98A0-3101111FF23C}"/>
          </ac:grpSpMkLst>
        </pc:grpChg>
        <pc:picChg chg="add mod">
          <ac:chgData name="Abigail Changer" userId="a1290d15-7205-4c67-b0bd-8c8afb5ee56b" providerId="ADAL" clId="{2A1ACDC8-64BA-4799-A878-248BEADDEC15}" dt="2020-07-21T14:10:54.132" v="372" actId="1076"/>
          <ac:picMkLst>
            <pc:docMk/>
            <pc:sldMk cId="2491316435" sldId="313"/>
            <ac:picMk id="5" creationId="{BB4E9CC1-0906-4948-B7A8-105DFF38407F}"/>
          </ac:picMkLst>
        </pc:picChg>
        <pc:picChg chg="mod">
          <ac:chgData name="Abigail Changer" userId="a1290d15-7205-4c67-b0bd-8c8afb5ee56b" providerId="ADAL" clId="{2A1ACDC8-64BA-4799-A878-248BEADDEC15}" dt="2020-07-21T14:12:47.993" v="435" actId="1076"/>
          <ac:picMkLst>
            <pc:docMk/>
            <pc:sldMk cId="2491316435" sldId="313"/>
            <ac:picMk id="13" creationId="{5E373E92-96FA-4318-B452-563AC7B3DD67}"/>
          </ac:picMkLst>
        </pc:picChg>
        <pc:picChg chg="mod">
          <ac:chgData name="Abigail Changer" userId="a1290d15-7205-4c67-b0bd-8c8afb5ee56b" providerId="ADAL" clId="{2A1ACDC8-64BA-4799-A878-248BEADDEC15}" dt="2020-07-21T14:08:10.675" v="365" actId="14100"/>
          <ac:picMkLst>
            <pc:docMk/>
            <pc:sldMk cId="2491316435" sldId="313"/>
            <ac:picMk id="17" creationId="{F05DAE1D-3670-4BBE-81E4-130EF70F3D7B}"/>
          </ac:picMkLst>
        </pc:picChg>
        <pc:picChg chg="mod">
          <ac:chgData name="Abigail Changer" userId="a1290d15-7205-4c67-b0bd-8c8afb5ee56b" providerId="ADAL" clId="{2A1ACDC8-64BA-4799-A878-248BEADDEC15}" dt="2020-07-21T14:08:06.028" v="363" actId="1076"/>
          <ac:picMkLst>
            <pc:docMk/>
            <pc:sldMk cId="2491316435" sldId="313"/>
            <ac:picMk id="19" creationId="{05561951-4960-44E1-8606-FD5971EE4A11}"/>
          </ac:picMkLst>
        </pc:picChg>
        <pc:picChg chg="del mod">
          <ac:chgData name="Abigail Changer" userId="a1290d15-7205-4c67-b0bd-8c8afb5ee56b" providerId="ADAL" clId="{2A1ACDC8-64BA-4799-A878-248BEADDEC15}" dt="2020-07-21T14:11:13.269" v="375" actId="478"/>
          <ac:picMkLst>
            <pc:docMk/>
            <pc:sldMk cId="2491316435" sldId="313"/>
            <ac:picMk id="23" creationId="{73973FEC-DF5A-4CD4-BE70-DC54979420C5}"/>
          </ac:picMkLst>
        </pc:picChg>
      </pc:sldChg>
      <pc:sldChg chg="addSp delSp modSp add mod delAnim modAnim">
        <pc:chgData name="Abigail Changer" userId="a1290d15-7205-4c67-b0bd-8c8afb5ee56b" providerId="ADAL" clId="{2A1ACDC8-64BA-4799-A878-248BEADDEC15}" dt="2020-07-21T14:35:36.584" v="491" actId="14100"/>
        <pc:sldMkLst>
          <pc:docMk/>
          <pc:sldMk cId="3857182867" sldId="314"/>
        </pc:sldMkLst>
        <pc:spChg chg="mod">
          <ac:chgData name="Abigail Changer" userId="a1290d15-7205-4c67-b0bd-8c8afb5ee56b" providerId="ADAL" clId="{2A1ACDC8-64BA-4799-A878-248BEADDEC15}" dt="2020-07-21T14:32:42.515" v="473" actId="20577"/>
          <ac:spMkLst>
            <pc:docMk/>
            <pc:sldMk cId="3857182867" sldId="314"/>
            <ac:spMk id="2" creationId="{BD135E75-65FF-4D53-B013-91D5036889C2}"/>
          </ac:spMkLst>
        </pc:spChg>
        <pc:spChg chg="del">
          <ac:chgData name="Abigail Changer" userId="a1290d15-7205-4c67-b0bd-8c8afb5ee56b" providerId="ADAL" clId="{2A1ACDC8-64BA-4799-A878-248BEADDEC15}" dt="2020-07-21T14:32:45.521" v="474" actId="478"/>
          <ac:spMkLst>
            <pc:docMk/>
            <pc:sldMk cId="3857182867" sldId="314"/>
            <ac:spMk id="6" creationId="{BA9945CF-861A-45C8-BEBF-7064C288A56C}"/>
          </ac:spMkLst>
        </pc:spChg>
        <pc:spChg chg="add del mod">
          <ac:chgData name="Abigail Changer" userId="a1290d15-7205-4c67-b0bd-8c8afb5ee56b" providerId="ADAL" clId="{2A1ACDC8-64BA-4799-A878-248BEADDEC15}" dt="2020-07-21T14:34:27.054" v="483"/>
          <ac:spMkLst>
            <pc:docMk/>
            <pc:sldMk cId="3857182867" sldId="314"/>
            <ac:spMk id="9" creationId="{135D9821-9FED-485C-9438-43ADF436D3C8}"/>
          </ac:spMkLst>
        </pc:spChg>
        <pc:spChg chg="del">
          <ac:chgData name="Abigail Changer" userId="a1290d15-7205-4c67-b0bd-8c8afb5ee56b" providerId="ADAL" clId="{2A1ACDC8-64BA-4799-A878-248BEADDEC15}" dt="2020-07-21T14:32:51.700" v="478" actId="478"/>
          <ac:spMkLst>
            <pc:docMk/>
            <pc:sldMk cId="3857182867" sldId="314"/>
            <ac:spMk id="10" creationId="{DFF8805E-BDBA-47C3-BAF8-6992751EC21B}"/>
          </ac:spMkLst>
        </pc:spChg>
        <pc:spChg chg="add mod">
          <ac:chgData name="Abigail Changer" userId="a1290d15-7205-4c67-b0bd-8c8afb5ee56b" providerId="ADAL" clId="{2A1ACDC8-64BA-4799-A878-248BEADDEC15}" dt="2020-07-21T14:33:13.018" v="482" actId="1076"/>
          <ac:spMkLst>
            <pc:docMk/>
            <pc:sldMk cId="3857182867" sldId="314"/>
            <ac:spMk id="19" creationId="{7B81AE5C-D483-4A07-B70E-4DE9B83F33E8}"/>
          </ac:spMkLst>
        </pc:spChg>
        <pc:spChg chg="del">
          <ac:chgData name="Abigail Changer" userId="a1290d15-7205-4c67-b0bd-8c8afb5ee56b" providerId="ADAL" clId="{2A1ACDC8-64BA-4799-A878-248BEADDEC15}" dt="2020-07-21T14:32:49.595" v="477" actId="478"/>
          <ac:spMkLst>
            <pc:docMk/>
            <pc:sldMk cId="3857182867" sldId="314"/>
            <ac:spMk id="22" creationId="{AE8FD7C5-791C-4014-83A3-4728B11E3209}"/>
          </ac:spMkLst>
        </pc:spChg>
        <pc:grpChg chg="del">
          <ac:chgData name="Abigail Changer" userId="a1290d15-7205-4c67-b0bd-8c8afb5ee56b" providerId="ADAL" clId="{2A1ACDC8-64BA-4799-A878-248BEADDEC15}" dt="2020-07-21T14:32:52.971" v="479" actId="478"/>
          <ac:grpSpMkLst>
            <pc:docMk/>
            <pc:sldMk cId="3857182867" sldId="314"/>
            <ac:grpSpMk id="12" creationId="{05669374-6A0C-47F0-9DEA-BE4BC82D32EF}"/>
          </ac:grpSpMkLst>
        </pc:grpChg>
        <pc:grpChg chg="del">
          <ac:chgData name="Abigail Changer" userId="a1290d15-7205-4c67-b0bd-8c8afb5ee56b" providerId="ADAL" clId="{2A1ACDC8-64BA-4799-A878-248BEADDEC15}" dt="2020-07-21T14:32:47.067" v="475" actId="478"/>
          <ac:grpSpMkLst>
            <pc:docMk/>
            <pc:sldMk cId="3857182867" sldId="314"/>
            <ac:grpSpMk id="15" creationId="{41E5E86C-8B3E-4085-B548-31FE8B85954E}"/>
          </ac:grpSpMkLst>
        </pc:grpChg>
        <pc:picChg chg="del">
          <ac:chgData name="Abigail Changer" userId="a1290d15-7205-4c67-b0bd-8c8afb5ee56b" providerId="ADAL" clId="{2A1ACDC8-64BA-4799-A878-248BEADDEC15}" dt="2020-07-21T14:32:47.714" v="476" actId="478"/>
          <ac:picMkLst>
            <pc:docMk/>
            <pc:sldMk cId="3857182867" sldId="314"/>
            <ac:picMk id="5" creationId="{BB4E9CC1-0906-4948-B7A8-105DFF38407F}"/>
          </ac:picMkLst>
        </pc:picChg>
        <pc:picChg chg="add mod">
          <ac:chgData name="Abigail Changer" userId="a1290d15-7205-4c67-b0bd-8c8afb5ee56b" providerId="ADAL" clId="{2A1ACDC8-64BA-4799-A878-248BEADDEC15}" dt="2020-07-21T14:34:34.785" v="485" actId="1076"/>
          <ac:picMkLst>
            <pc:docMk/>
            <pc:sldMk cId="3857182867" sldId="314"/>
            <ac:picMk id="18" creationId="{9FE7C4EE-35E3-4DEF-97E2-2BC5B4A69046}"/>
          </ac:picMkLst>
        </pc:picChg>
        <pc:picChg chg="add mod">
          <ac:chgData name="Abigail Changer" userId="a1290d15-7205-4c67-b0bd-8c8afb5ee56b" providerId="ADAL" clId="{2A1ACDC8-64BA-4799-A878-248BEADDEC15}" dt="2020-07-21T14:35:36.584" v="491" actId="14100"/>
          <ac:picMkLst>
            <pc:docMk/>
            <pc:sldMk cId="3857182867" sldId="314"/>
            <ac:picMk id="20" creationId="{40A93B5F-AEE6-4D7A-A4A0-7931F07D7FF5}"/>
          </ac:picMkLst>
        </pc:picChg>
      </pc:sldChg>
      <pc:sldChg chg="addSp delSp modSp add mod modAnim">
        <pc:chgData name="Abigail Changer" userId="a1290d15-7205-4c67-b0bd-8c8afb5ee56b" providerId="ADAL" clId="{2A1ACDC8-64BA-4799-A878-248BEADDEC15}" dt="2020-07-21T14:46:16.968" v="566" actId="1076"/>
        <pc:sldMkLst>
          <pc:docMk/>
          <pc:sldMk cId="2515314411" sldId="315"/>
        </pc:sldMkLst>
        <pc:spChg chg="mod">
          <ac:chgData name="Abigail Changer" userId="a1290d15-7205-4c67-b0bd-8c8afb5ee56b" providerId="ADAL" clId="{2A1ACDC8-64BA-4799-A878-248BEADDEC15}" dt="2020-07-21T14:44:18.926" v="519" actId="20577"/>
          <ac:spMkLst>
            <pc:docMk/>
            <pc:sldMk cId="2515314411" sldId="315"/>
            <ac:spMk id="2" creationId="{BD135E75-65FF-4D53-B013-91D5036889C2}"/>
          </ac:spMkLst>
        </pc:spChg>
        <pc:spChg chg="add del mod">
          <ac:chgData name="Abigail Changer" userId="a1290d15-7205-4c67-b0bd-8c8afb5ee56b" providerId="ADAL" clId="{2A1ACDC8-64BA-4799-A878-248BEADDEC15}" dt="2020-07-21T14:44:34.218" v="522" actId="478"/>
          <ac:spMkLst>
            <pc:docMk/>
            <pc:sldMk cId="2515314411" sldId="315"/>
            <ac:spMk id="5" creationId="{AA22CB6F-A51E-406E-A384-D325F5CF5B1C}"/>
          </ac:spMkLst>
        </pc:spChg>
        <pc:spChg chg="add mod">
          <ac:chgData name="Abigail Changer" userId="a1290d15-7205-4c67-b0bd-8c8afb5ee56b" providerId="ADAL" clId="{2A1ACDC8-64BA-4799-A878-248BEADDEC15}" dt="2020-07-21T14:45:24.189" v="534" actId="114"/>
          <ac:spMkLst>
            <pc:docMk/>
            <pc:sldMk cId="2515314411" sldId="315"/>
            <ac:spMk id="14" creationId="{3A9E5FE9-F156-450A-8DD4-8F04B882E8C4}"/>
          </ac:spMkLst>
        </pc:spChg>
        <pc:spChg chg="add mod">
          <ac:chgData name="Abigail Changer" userId="a1290d15-7205-4c67-b0bd-8c8afb5ee56b" providerId="ADAL" clId="{2A1ACDC8-64BA-4799-A878-248BEADDEC15}" dt="2020-07-21T14:46:16.968" v="566" actId="1076"/>
          <ac:spMkLst>
            <pc:docMk/>
            <pc:sldMk cId="2515314411" sldId="315"/>
            <ac:spMk id="15" creationId="{047A2530-35C7-4589-A522-89CECF6E52CC}"/>
          </ac:spMkLst>
        </pc:spChg>
        <pc:spChg chg="del">
          <ac:chgData name="Abigail Changer" userId="a1290d15-7205-4c67-b0bd-8c8afb5ee56b" providerId="ADAL" clId="{2A1ACDC8-64BA-4799-A878-248BEADDEC15}" dt="2020-07-21T14:44:36.230" v="523" actId="478"/>
          <ac:spMkLst>
            <pc:docMk/>
            <pc:sldMk cId="2515314411" sldId="315"/>
            <ac:spMk id="19" creationId="{7B81AE5C-D483-4A07-B70E-4DE9B83F33E8}"/>
          </ac:spMkLst>
        </pc:spChg>
        <pc:picChg chg="add del">
          <ac:chgData name="Abigail Changer" userId="a1290d15-7205-4c67-b0bd-8c8afb5ee56b" providerId="ADAL" clId="{2A1ACDC8-64BA-4799-A878-248BEADDEC15}" dt="2020-07-21T14:44:42.644" v="525"/>
          <ac:picMkLst>
            <pc:docMk/>
            <pc:sldMk cId="2515314411" sldId="315"/>
            <ac:picMk id="6" creationId="{EEBEACB2-7496-4A8D-BCD1-532B37D80DDF}"/>
          </ac:picMkLst>
        </pc:picChg>
        <pc:picChg chg="add mod">
          <ac:chgData name="Abigail Changer" userId="a1290d15-7205-4c67-b0bd-8c8afb5ee56b" providerId="ADAL" clId="{2A1ACDC8-64BA-4799-A878-248BEADDEC15}" dt="2020-07-21T14:45:39.707" v="536" actId="14100"/>
          <ac:picMkLst>
            <pc:docMk/>
            <pc:sldMk cId="2515314411" sldId="315"/>
            <ac:picMk id="12" creationId="{599361C1-86DD-499A-8D2D-AA870D313092}"/>
          </ac:picMkLst>
        </pc:picChg>
        <pc:picChg chg="del">
          <ac:chgData name="Abigail Changer" userId="a1290d15-7205-4c67-b0bd-8c8afb5ee56b" providerId="ADAL" clId="{2A1ACDC8-64BA-4799-A878-248BEADDEC15}" dt="2020-07-21T14:44:21.320" v="520" actId="478"/>
          <ac:picMkLst>
            <pc:docMk/>
            <pc:sldMk cId="2515314411" sldId="315"/>
            <ac:picMk id="18" creationId="{9FE7C4EE-35E3-4DEF-97E2-2BC5B4A69046}"/>
          </ac:picMkLst>
        </pc:picChg>
        <pc:picChg chg="del">
          <ac:chgData name="Abigail Changer" userId="a1290d15-7205-4c67-b0bd-8c8afb5ee56b" providerId="ADAL" clId="{2A1ACDC8-64BA-4799-A878-248BEADDEC15}" dt="2020-07-21T14:44:24.312" v="521" actId="478"/>
          <ac:picMkLst>
            <pc:docMk/>
            <pc:sldMk cId="2515314411" sldId="315"/>
            <ac:picMk id="20" creationId="{40A93B5F-AEE6-4D7A-A4A0-7931F07D7FF5}"/>
          </ac:picMkLst>
        </pc:picChg>
      </pc:sldChg>
      <pc:sldChg chg="add">
        <pc:chgData name="Abigail Changer" userId="a1290d15-7205-4c67-b0bd-8c8afb5ee56b" providerId="ADAL" clId="{2A1ACDC8-64BA-4799-A878-248BEADDEC15}" dt="2020-07-21T14:47:16.983" v="574"/>
        <pc:sldMkLst>
          <pc:docMk/>
          <pc:sldMk cId="598861082" sldId="316"/>
        </pc:sldMkLst>
      </pc:sldChg>
      <pc:sldChg chg="add">
        <pc:chgData name="Abigail Changer" userId="a1290d15-7205-4c67-b0bd-8c8afb5ee56b" providerId="ADAL" clId="{2A1ACDC8-64BA-4799-A878-248BEADDEC15}" dt="2020-07-21T14:47:54.693" v="596"/>
        <pc:sldMkLst>
          <pc:docMk/>
          <pc:sldMk cId="1034606843" sldId="317"/>
        </pc:sldMkLst>
      </pc:sldChg>
      <pc:sldChg chg="addSp delSp modSp add mod modAnim">
        <pc:chgData name="Abigail Changer" userId="a1290d15-7205-4c67-b0bd-8c8afb5ee56b" providerId="ADAL" clId="{2A1ACDC8-64BA-4799-A878-248BEADDEC15}" dt="2020-07-21T14:57:47.144" v="716" actId="404"/>
        <pc:sldMkLst>
          <pc:docMk/>
          <pc:sldMk cId="57894408" sldId="318"/>
        </pc:sldMkLst>
        <pc:spChg chg="mod">
          <ac:chgData name="Abigail Changer" userId="a1290d15-7205-4c67-b0bd-8c8afb5ee56b" providerId="ADAL" clId="{2A1ACDC8-64BA-4799-A878-248BEADDEC15}" dt="2020-07-21T14:56:09.619" v="700" actId="20577"/>
          <ac:spMkLst>
            <pc:docMk/>
            <pc:sldMk cId="57894408" sldId="318"/>
            <ac:spMk id="2" creationId="{BD135E75-65FF-4D53-B013-91D5036889C2}"/>
          </ac:spMkLst>
        </pc:spChg>
        <pc:spChg chg="add mod">
          <ac:chgData name="Abigail Changer" userId="a1290d15-7205-4c67-b0bd-8c8afb5ee56b" providerId="ADAL" clId="{2A1ACDC8-64BA-4799-A878-248BEADDEC15}" dt="2020-07-21T14:57:24.927" v="712" actId="1076"/>
          <ac:spMkLst>
            <pc:docMk/>
            <pc:sldMk cId="57894408" sldId="318"/>
            <ac:spMk id="13" creationId="{9F91321D-410B-4DAF-B00A-878ED2529ADD}"/>
          </ac:spMkLst>
        </pc:spChg>
        <pc:spChg chg="mod">
          <ac:chgData name="Abigail Changer" userId="a1290d15-7205-4c67-b0bd-8c8afb5ee56b" providerId="ADAL" clId="{2A1ACDC8-64BA-4799-A878-248BEADDEC15}" dt="2020-07-21T14:57:47.144" v="716" actId="404"/>
          <ac:spMkLst>
            <pc:docMk/>
            <pc:sldMk cId="57894408" sldId="318"/>
            <ac:spMk id="14" creationId="{3A9E5FE9-F156-450A-8DD4-8F04B882E8C4}"/>
          </ac:spMkLst>
        </pc:spChg>
        <pc:spChg chg="del">
          <ac:chgData name="Abigail Changer" userId="a1290d15-7205-4c67-b0bd-8c8afb5ee56b" providerId="ADAL" clId="{2A1ACDC8-64BA-4799-A878-248BEADDEC15}" dt="2020-07-21T14:56:31.543" v="704" actId="478"/>
          <ac:spMkLst>
            <pc:docMk/>
            <pc:sldMk cId="57894408" sldId="318"/>
            <ac:spMk id="15" creationId="{047A2530-35C7-4589-A522-89CECF6E52CC}"/>
          </ac:spMkLst>
        </pc:spChg>
        <pc:picChg chg="add mod">
          <ac:chgData name="Abigail Changer" userId="a1290d15-7205-4c67-b0bd-8c8afb5ee56b" providerId="ADAL" clId="{2A1ACDC8-64BA-4799-A878-248BEADDEC15}" dt="2020-07-21T14:57:22.207" v="711" actId="1076"/>
          <ac:picMkLst>
            <pc:docMk/>
            <pc:sldMk cId="57894408" sldId="318"/>
            <ac:picMk id="9" creationId="{51C8C14A-2978-47C5-ADA2-283677E146AE}"/>
          </ac:picMkLst>
        </pc:picChg>
        <pc:picChg chg="add mod">
          <ac:chgData name="Abigail Changer" userId="a1290d15-7205-4c67-b0bd-8c8afb5ee56b" providerId="ADAL" clId="{2A1ACDC8-64BA-4799-A878-248BEADDEC15}" dt="2020-07-21T14:57:20.434" v="710" actId="1076"/>
          <ac:picMkLst>
            <pc:docMk/>
            <pc:sldMk cId="57894408" sldId="318"/>
            <ac:picMk id="10" creationId="{7E6B12DF-4E42-43B0-B268-897FE14A8DE8}"/>
          </ac:picMkLst>
        </pc:picChg>
        <pc:picChg chg="add mod">
          <ac:chgData name="Abigail Changer" userId="a1290d15-7205-4c67-b0bd-8c8afb5ee56b" providerId="ADAL" clId="{2A1ACDC8-64BA-4799-A878-248BEADDEC15}" dt="2020-07-21T14:57:18.800" v="709" actId="1076"/>
          <ac:picMkLst>
            <pc:docMk/>
            <pc:sldMk cId="57894408" sldId="318"/>
            <ac:picMk id="11" creationId="{155E1CA0-5474-4D81-9024-828379D0849A}"/>
          </ac:picMkLst>
        </pc:picChg>
        <pc:picChg chg="del">
          <ac:chgData name="Abigail Changer" userId="a1290d15-7205-4c67-b0bd-8c8afb5ee56b" providerId="ADAL" clId="{2A1ACDC8-64BA-4799-A878-248BEADDEC15}" dt="2020-07-21T14:56:30.441" v="703" actId="478"/>
          <ac:picMkLst>
            <pc:docMk/>
            <pc:sldMk cId="57894408" sldId="318"/>
            <ac:picMk id="12" creationId="{599361C1-86DD-499A-8D2D-AA870D313092}"/>
          </ac:picMkLst>
        </pc:picChg>
      </pc:sldChg>
      <pc:sldChg chg="addSp delSp modSp add mod modAnim">
        <pc:chgData name="Abigail Changer" userId="a1290d15-7205-4c67-b0bd-8c8afb5ee56b" providerId="ADAL" clId="{2A1ACDC8-64BA-4799-A878-248BEADDEC15}" dt="2020-07-21T15:03:14.607" v="800" actId="5793"/>
        <pc:sldMkLst>
          <pc:docMk/>
          <pc:sldMk cId="333256888" sldId="319"/>
        </pc:sldMkLst>
        <pc:spChg chg="mod">
          <ac:chgData name="Abigail Changer" userId="a1290d15-7205-4c67-b0bd-8c8afb5ee56b" providerId="ADAL" clId="{2A1ACDC8-64BA-4799-A878-248BEADDEC15}" dt="2020-07-21T14:58:27.502" v="753" actId="20577"/>
          <ac:spMkLst>
            <pc:docMk/>
            <pc:sldMk cId="333256888" sldId="319"/>
            <ac:spMk id="2" creationId="{BD135E75-65FF-4D53-B013-91D5036889C2}"/>
          </ac:spMkLst>
        </pc:spChg>
        <pc:spChg chg="add del mod">
          <ac:chgData name="Abigail Changer" userId="a1290d15-7205-4c67-b0bd-8c8afb5ee56b" providerId="ADAL" clId="{2A1ACDC8-64BA-4799-A878-248BEADDEC15}" dt="2020-07-21T15:02:06.497" v="797" actId="20577"/>
          <ac:spMkLst>
            <pc:docMk/>
            <pc:sldMk cId="333256888" sldId="319"/>
            <ac:spMk id="13" creationId="{9F91321D-410B-4DAF-B00A-878ED2529ADD}"/>
          </ac:spMkLst>
        </pc:spChg>
        <pc:spChg chg="del mod">
          <ac:chgData name="Abigail Changer" userId="a1290d15-7205-4c67-b0bd-8c8afb5ee56b" providerId="ADAL" clId="{2A1ACDC8-64BA-4799-A878-248BEADDEC15}" dt="2020-07-21T14:58:36.466" v="759"/>
          <ac:spMkLst>
            <pc:docMk/>
            <pc:sldMk cId="333256888" sldId="319"/>
            <ac:spMk id="14" creationId="{3A9E5FE9-F156-450A-8DD4-8F04B882E8C4}"/>
          </ac:spMkLst>
        </pc:spChg>
        <pc:spChg chg="add mod">
          <ac:chgData name="Abigail Changer" userId="a1290d15-7205-4c67-b0bd-8c8afb5ee56b" providerId="ADAL" clId="{2A1ACDC8-64BA-4799-A878-248BEADDEC15}" dt="2020-07-21T15:01:54.454" v="776" actId="1076"/>
          <ac:spMkLst>
            <pc:docMk/>
            <pc:sldMk cId="333256888" sldId="319"/>
            <ac:spMk id="15" creationId="{19331C4A-E4AB-40F3-A8B1-11BF06106C50}"/>
          </ac:spMkLst>
        </pc:spChg>
        <pc:spChg chg="add mod">
          <ac:chgData name="Abigail Changer" userId="a1290d15-7205-4c67-b0bd-8c8afb5ee56b" providerId="ADAL" clId="{2A1ACDC8-64BA-4799-A878-248BEADDEC15}" dt="2020-07-21T15:03:14.607" v="800" actId="5793"/>
          <ac:spMkLst>
            <pc:docMk/>
            <pc:sldMk cId="333256888" sldId="319"/>
            <ac:spMk id="16" creationId="{C16BB483-46C2-4CEB-8F25-05A856363901}"/>
          </ac:spMkLst>
        </pc:spChg>
        <pc:picChg chg="add mod">
          <ac:chgData name="Abigail Changer" userId="a1290d15-7205-4c67-b0bd-8c8afb5ee56b" providerId="ADAL" clId="{2A1ACDC8-64BA-4799-A878-248BEADDEC15}" dt="2020-07-21T15:00:10.297" v="762" actId="1076"/>
          <ac:picMkLst>
            <pc:docMk/>
            <pc:sldMk cId="333256888" sldId="319"/>
            <ac:picMk id="3" creationId="{EE0EBE6C-BE60-41E9-A62F-C7819783DDD5}"/>
          </ac:picMkLst>
        </pc:picChg>
        <pc:picChg chg="add mod">
          <ac:chgData name="Abigail Changer" userId="a1290d15-7205-4c67-b0bd-8c8afb5ee56b" providerId="ADAL" clId="{2A1ACDC8-64BA-4799-A878-248BEADDEC15}" dt="2020-07-21T15:01:08.898" v="765" actId="14100"/>
          <ac:picMkLst>
            <pc:docMk/>
            <pc:sldMk cId="333256888" sldId="319"/>
            <ac:picMk id="5" creationId="{E361F027-686B-4F17-9C64-F82F3B2790C0}"/>
          </ac:picMkLst>
        </pc:picChg>
        <pc:picChg chg="del">
          <ac:chgData name="Abigail Changer" userId="a1290d15-7205-4c67-b0bd-8c8afb5ee56b" providerId="ADAL" clId="{2A1ACDC8-64BA-4799-A878-248BEADDEC15}" dt="2020-07-21T14:58:31.700" v="755" actId="478"/>
          <ac:picMkLst>
            <pc:docMk/>
            <pc:sldMk cId="333256888" sldId="319"/>
            <ac:picMk id="9" creationId="{51C8C14A-2978-47C5-ADA2-283677E146AE}"/>
          </ac:picMkLst>
        </pc:picChg>
        <pc:picChg chg="del">
          <ac:chgData name="Abigail Changer" userId="a1290d15-7205-4c67-b0bd-8c8afb5ee56b" providerId="ADAL" clId="{2A1ACDC8-64BA-4799-A878-248BEADDEC15}" dt="2020-07-21T14:58:32.344" v="756" actId="478"/>
          <ac:picMkLst>
            <pc:docMk/>
            <pc:sldMk cId="333256888" sldId="319"/>
            <ac:picMk id="10" creationId="{7E6B12DF-4E42-43B0-B268-897FE14A8DE8}"/>
          </ac:picMkLst>
        </pc:picChg>
        <pc:picChg chg="del">
          <ac:chgData name="Abigail Changer" userId="a1290d15-7205-4c67-b0bd-8c8afb5ee56b" providerId="ADAL" clId="{2A1ACDC8-64BA-4799-A878-248BEADDEC15}" dt="2020-07-21T14:58:31" v="754" actId="478"/>
          <ac:picMkLst>
            <pc:docMk/>
            <pc:sldMk cId="333256888" sldId="319"/>
            <ac:picMk id="11" creationId="{155E1CA0-5474-4D81-9024-828379D0849A}"/>
          </ac:picMkLst>
        </pc:picChg>
      </pc:sldChg>
      <pc:sldChg chg="addSp delSp modSp add mod ord modAnim">
        <pc:chgData name="Abigail Changer" userId="a1290d15-7205-4c67-b0bd-8c8afb5ee56b" providerId="ADAL" clId="{2A1ACDC8-64BA-4799-A878-248BEADDEC15}" dt="2020-07-21T15:20:20.144" v="920" actId="1076"/>
        <pc:sldMkLst>
          <pc:docMk/>
          <pc:sldMk cId="308397738" sldId="320"/>
        </pc:sldMkLst>
        <pc:spChg chg="mod">
          <ac:chgData name="Abigail Changer" userId="a1290d15-7205-4c67-b0bd-8c8afb5ee56b" providerId="ADAL" clId="{2A1ACDC8-64BA-4799-A878-248BEADDEC15}" dt="2020-07-21T15:09:32.349" v="904" actId="20577"/>
          <ac:spMkLst>
            <pc:docMk/>
            <pc:sldMk cId="308397738" sldId="320"/>
            <ac:spMk id="2" creationId="{BD135E75-65FF-4D53-B013-91D5036889C2}"/>
          </ac:spMkLst>
        </pc:spChg>
        <pc:spChg chg="add mod">
          <ac:chgData name="Abigail Changer" userId="a1290d15-7205-4c67-b0bd-8c8afb5ee56b" providerId="ADAL" clId="{2A1ACDC8-64BA-4799-A878-248BEADDEC15}" dt="2020-07-21T15:11:43.693" v="912" actId="14100"/>
          <ac:spMkLst>
            <pc:docMk/>
            <pc:sldMk cId="308397738" sldId="320"/>
            <ac:spMk id="9" creationId="{855DD75D-79D7-4F99-ACAF-4601A3C4941D}"/>
          </ac:spMkLst>
        </pc:spChg>
        <pc:spChg chg="del mod">
          <ac:chgData name="Abigail Changer" userId="a1290d15-7205-4c67-b0bd-8c8afb5ee56b" providerId="ADAL" clId="{2A1ACDC8-64BA-4799-A878-248BEADDEC15}" dt="2020-07-21T15:10:23.606" v="908"/>
          <ac:spMkLst>
            <pc:docMk/>
            <pc:sldMk cId="308397738" sldId="320"/>
            <ac:spMk id="14" creationId="{3A9E5FE9-F156-450A-8DD4-8F04B882E8C4}"/>
          </ac:spMkLst>
        </pc:spChg>
        <pc:spChg chg="del">
          <ac:chgData name="Abigail Changer" userId="a1290d15-7205-4c67-b0bd-8c8afb5ee56b" providerId="ADAL" clId="{2A1ACDC8-64BA-4799-A878-248BEADDEC15}" dt="2020-07-21T15:20:06.760" v="918" actId="478"/>
          <ac:spMkLst>
            <pc:docMk/>
            <pc:sldMk cId="308397738" sldId="320"/>
            <ac:spMk id="15" creationId="{047A2530-35C7-4589-A522-89CECF6E52CC}"/>
          </ac:spMkLst>
        </pc:spChg>
        <pc:picChg chg="add mod">
          <ac:chgData name="Abigail Changer" userId="a1290d15-7205-4c67-b0bd-8c8afb5ee56b" providerId="ADAL" clId="{2A1ACDC8-64BA-4799-A878-248BEADDEC15}" dt="2020-07-21T15:20:20.144" v="920" actId="1076"/>
          <ac:picMkLst>
            <pc:docMk/>
            <pc:sldMk cId="308397738" sldId="320"/>
            <ac:picMk id="5" creationId="{4C0AA78A-0D98-45B4-A5B5-5E42E694F1CF}"/>
          </ac:picMkLst>
        </pc:picChg>
        <pc:picChg chg="del">
          <ac:chgData name="Abigail Changer" userId="a1290d15-7205-4c67-b0bd-8c8afb5ee56b" providerId="ADAL" clId="{2A1ACDC8-64BA-4799-A878-248BEADDEC15}" dt="2020-07-21T15:10:23.604" v="906" actId="478"/>
          <ac:picMkLst>
            <pc:docMk/>
            <pc:sldMk cId="308397738" sldId="320"/>
            <ac:picMk id="12" creationId="{599361C1-86DD-499A-8D2D-AA870D313092}"/>
          </ac:picMkLst>
        </pc:picChg>
      </pc:sldChg>
      <pc:sldChg chg="addSp delSp modSp add mod delAnim modAnim">
        <pc:chgData name="Abigail Changer" userId="a1290d15-7205-4c67-b0bd-8c8afb5ee56b" providerId="ADAL" clId="{2A1ACDC8-64BA-4799-A878-248BEADDEC15}" dt="2020-07-21T15:25:26.769" v="1000" actId="20577"/>
        <pc:sldMkLst>
          <pc:docMk/>
          <pc:sldMk cId="23136161" sldId="321"/>
        </pc:sldMkLst>
        <pc:spChg chg="mod">
          <ac:chgData name="Abigail Changer" userId="a1290d15-7205-4c67-b0bd-8c8afb5ee56b" providerId="ADAL" clId="{2A1ACDC8-64BA-4799-A878-248BEADDEC15}" dt="2020-07-21T15:25:26.769" v="1000" actId="20577"/>
          <ac:spMkLst>
            <pc:docMk/>
            <pc:sldMk cId="23136161" sldId="321"/>
            <ac:spMk id="2" creationId="{BD135E75-65FF-4D53-B013-91D5036889C2}"/>
          </ac:spMkLst>
        </pc:spChg>
        <pc:spChg chg="del mod">
          <ac:chgData name="Abigail Changer" userId="a1290d15-7205-4c67-b0bd-8c8afb5ee56b" providerId="ADAL" clId="{2A1ACDC8-64BA-4799-A878-248BEADDEC15}" dt="2020-07-21T15:22:57.807" v="974" actId="478"/>
          <ac:spMkLst>
            <pc:docMk/>
            <pc:sldMk cId="23136161" sldId="321"/>
            <ac:spMk id="9" creationId="{855DD75D-79D7-4F99-ACAF-4601A3C4941D}"/>
          </ac:spMkLst>
        </pc:spChg>
        <pc:spChg chg="add mod">
          <ac:chgData name="Abigail Changer" userId="a1290d15-7205-4c67-b0bd-8c8afb5ee56b" providerId="ADAL" clId="{2A1ACDC8-64BA-4799-A878-248BEADDEC15}" dt="2020-07-21T15:23:40.397" v="981" actId="1076"/>
          <ac:spMkLst>
            <pc:docMk/>
            <pc:sldMk cId="23136161" sldId="321"/>
            <ac:spMk id="10" creationId="{EA42FDB4-35E2-49F9-B0FD-ED3CF759AB29}"/>
          </ac:spMkLst>
        </pc:spChg>
        <pc:spChg chg="mod">
          <ac:chgData name="Abigail Changer" userId="a1290d15-7205-4c67-b0bd-8c8afb5ee56b" providerId="ADAL" clId="{2A1ACDC8-64BA-4799-A878-248BEADDEC15}" dt="2020-07-21T15:24:23.161" v="985" actId="14100"/>
          <ac:spMkLst>
            <pc:docMk/>
            <pc:sldMk cId="23136161" sldId="321"/>
            <ac:spMk id="15" creationId="{C33501F4-6909-4424-BCB4-805A6D0AFEF9}"/>
          </ac:spMkLst>
        </pc:spChg>
        <pc:spChg chg="mod">
          <ac:chgData name="Abigail Changer" userId="a1290d15-7205-4c67-b0bd-8c8afb5ee56b" providerId="ADAL" clId="{2A1ACDC8-64BA-4799-A878-248BEADDEC15}" dt="2020-07-21T15:24:23.161" v="985" actId="14100"/>
          <ac:spMkLst>
            <pc:docMk/>
            <pc:sldMk cId="23136161" sldId="321"/>
            <ac:spMk id="17" creationId="{1C24A316-315F-4390-A95B-77B749C07173}"/>
          </ac:spMkLst>
        </pc:spChg>
        <pc:spChg chg="mod">
          <ac:chgData name="Abigail Changer" userId="a1290d15-7205-4c67-b0bd-8c8afb5ee56b" providerId="ADAL" clId="{2A1ACDC8-64BA-4799-A878-248BEADDEC15}" dt="2020-07-21T15:25:21.003" v="999" actId="1076"/>
          <ac:spMkLst>
            <pc:docMk/>
            <pc:sldMk cId="23136161" sldId="321"/>
            <ac:spMk id="20" creationId="{0C72CE55-30C9-4EB6-8513-D522998855F9}"/>
          </ac:spMkLst>
        </pc:spChg>
        <pc:spChg chg="add mod">
          <ac:chgData name="Abigail Changer" userId="a1290d15-7205-4c67-b0bd-8c8afb5ee56b" providerId="ADAL" clId="{2A1ACDC8-64BA-4799-A878-248BEADDEC15}" dt="2020-07-21T15:25:17.662" v="998" actId="1076"/>
          <ac:spMkLst>
            <pc:docMk/>
            <pc:sldMk cId="23136161" sldId="321"/>
            <ac:spMk id="22" creationId="{7B5BBFB0-E9D8-48CE-9FC7-E2CB705A2906}"/>
          </ac:spMkLst>
        </pc:spChg>
        <pc:spChg chg="add mod">
          <ac:chgData name="Abigail Changer" userId="a1290d15-7205-4c67-b0bd-8c8afb5ee56b" providerId="ADAL" clId="{2A1ACDC8-64BA-4799-A878-248BEADDEC15}" dt="2020-07-21T15:25:10.440" v="996" actId="1076"/>
          <ac:spMkLst>
            <pc:docMk/>
            <pc:sldMk cId="23136161" sldId="321"/>
            <ac:spMk id="24" creationId="{9E784EEC-F38E-4402-A82E-FB653F9E2BEA}"/>
          </ac:spMkLst>
        </pc:spChg>
        <pc:grpChg chg="add del mod">
          <ac:chgData name="Abigail Changer" userId="a1290d15-7205-4c67-b0bd-8c8afb5ee56b" providerId="ADAL" clId="{2A1ACDC8-64BA-4799-A878-248BEADDEC15}" dt="2020-07-21T15:24:59.660" v="994" actId="478"/>
          <ac:grpSpMkLst>
            <pc:docMk/>
            <pc:sldMk cId="23136161" sldId="321"/>
            <ac:grpSpMk id="11" creationId="{249455B6-D919-48B0-885D-0915C6935CD8}"/>
          </ac:grpSpMkLst>
        </pc:grpChg>
        <pc:grpChg chg="del mod">
          <ac:chgData name="Abigail Changer" userId="a1290d15-7205-4c67-b0bd-8c8afb5ee56b" providerId="ADAL" clId="{2A1ACDC8-64BA-4799-A878-248BEADDEC15}" dt="2020-07-21T15:24:16.575" v="984" actId="21"/>
          <ac:grpSpMkLst>
            <pc:docMk/>
            <pc:sldMk cId="23136161" sldId="321"/>
            <ac:grpSpMk id="12" creationId="{198711F9-37AE-4A8A-A477-9476CBFC9746}"/>
          </ac:grpSpMkLst>
        </pc:grpChg>
        <pc:grpChg chg="mod">
          <ac:chgData name="Abigail Changer" userId="a1290d15-7205-4c67-b0bd-8c8afb5ee56b" providerId="ADAL" clId="{2A1ACDC8-64BA-4799-A878-248BEADDEC15}" dt="2020-07-21T15:24:23.161" v="985" actId="14100"/>
          <ac:grpSpMkLst>
            <pc:docMk/>
            <pc:sldMk cId="23136161" sldId="321"/>
            <ac:grpSpMk id="13" creationId="{F14AA0B8-7882-4BBA-B485-B3964488228E}"/>
          </ac:grpSpMkLst>
        </pc:grpChg>
        <pc:grpChg chg="add mod">
          <ac:chgData name="Abigail Changer" userId="a1290d15-7205-4c67-b0bd-8c8afb5ee56b" providerId="ADAL" clId="{2A1ACDC8-64BA-4799-A878-248BEADDEC15}" dt="2020-07-21T15:25:21.003" v="999" actId="1076"/>
          <ac:grpSpMkLst>
            <pc:docMk/>
            <pc:sldMk cId="23136161" sldId="321"/>
            <ac:grpSpMk id="18" creationId="{CBF10CEC-E518-421D-8666-426583B35167}"/>
          </ac:grpSpMkLst>
        </pc:grpChg>
        <pc:picChg chg="del">
          <ac:chgData name="Abigail Changer" userId="a1290d15-7205-4c67-b0bd-8c8afb5ee56b" providerId="ADAL" clId="{2A1ACDC8-64BA-4799-A878-248BEADDEC15}" dt="2020-07-21T15:22:55.872" v="973" actId="478"/>
          <ac:picMkLst>
            <pc:docMk/>
            <pc:sldMk cId="23136161" sldId="321"/>
            <ac:picMk id="5" creationId="{4C0AA78A-0D98-45B4-A5B5-5E42E694F1CF}"/>
          </ac:picMkLst>
        </pc:picChg>
        <pc:picChg chg="mod">
          <ac:chgData name="Abigail Changer" userId="a1290d15-7205-4c67-b0bd-8c8afb5ee56b" providerId="ADAL" clId="{2A1ACDC8-64BA-4799-A878-248BEADDEC15}" dt="2020-07-21T15:24:23.161" v="985" actId="14100"/>
          <ac:picMkLst>
            <pc:docMk/>
            <pc:sldMk cId="23136161" sldId="321"/>
            <ac:picMk id="14" creationId="{66A1DD91-8164-4A5B-BBE9-A21DE5B3430F}"/>
          </ac:picMkLst>
        </pc:picChg>
        <pc:picChg chg="del mod">
          <ac:chgData name="Abigail Changer" userId="a1290d15-7205-4c67-b0bd-8c8afb5ee56b" providerId="ADAL" clId="{2A1ACDC8-64BA-4799-A878-248BEADDEC15}" dt="2020-07-21T15:24:16.575" v="984" actId="21"/>
          <ac:picMkLst>
            <pc:docMk/>
            <pc:sldMk cId="23136161" sldId="321"/>
            <ac:picMk id="16" creationId="{62A674A1-3F32-4EB3-9CCE-183B12FF35DF}"/>
          </ac:picMkLst>
        </pc:picChg>
        <pc:picChg chg="mod">
          <ac:chgData name="Abigail Changer" userId="a1290d15-7205-4c67-b0bd-8c8afb5ee56b" providerId="ADAL" clId="{2A1ACDC8-64BA-4799-A878-248BEADDEC15}" dt="2020-07-21T15:25:21.003" v="999" actId="1076"/>
          <ac:picMkLst>
            <pc:docMk/>
            <pc:sldMk cId="23136161" sldId="321"/>
            <ac:picMk id="19" creationId="{7BE82889-C2B3-4015-BE18-A4B465EEF9D8}"/>
          </ac:picMkLst>
        </pc:picChg>
        <pc:picChg chg="add mod">
          <ac:chgData name="Abigail Changer" userId="a1290d15-7205-4c67-b0bd-8c8afb5ee56b" providerId="ADAL" clId="{2A1ACDC8-64BA-4799-A878-248BEADDEC15}" dt="2020-07-21T15:25:13.488" v="997" actId="1076"/>
          <ac:picMkLst>
            <pc:docMk/>
            <pc:sldMk cId="23136161" sldId="321"/>
            <ac:picMk id="21" creationId="{61181A29-CA8B-4959-9A0E-3BF4130354CA}"/>
          </ac:picMkLst>
        </pc:picChg>
        <pc:picChg chg="add mod">
          <ac:chgData name="Abigail Changer" userId="a1290d15-7205-4c67-b0bd-8c8afb5ee56b" providerId="ADAL" clId="{2A1ACDC8-64BA-4799-A878-248BEADDEC15}" dt="2020-07-21T15:25:05.344" v="995" actId="1076"/>
          <ac:picMkLst>
            <pc:docMk/>
            <pc:sldMk cId="23136161" sldId="321"/>
            <ac:picMk id="23" creationId="{954B6745-C096-46E9-95A7-267D7ED0E056}"/>
          </ac:picMkLst>
        </pc:picChg>
      </pc:sldChg>
      <pc:sldMasterChg chg="add addSldLayout delSldLayout">
        <pc:chgData name="Abigail Changer" userId="a1290d15-7205-4c67-b0bd-8c8afb5ee56b" providerId="ADAL" clId="{2A1ACDC8-64BA-4799-A878-248BEADDEC15}" dt="2020-07-21T15:23:34.144" v="980" actId="2696"/>
        <pc:sldMasterMkLst>
          <pc:docMk/>
          <pc:sldMasterMk cId="1977337004" sldId="2147483663"/>
        </pc:sldMasterMkLst>
        <pc:sldLayoutChg chg="add">
          <pc:chgData name="Abigail Changer" userId="a1290d15-7205-4c67-b0bd-8c8afb5ee56b" providerId="ADAL" clId="{2A1ACDC8-64BA-4799-A878-248BEADDEC15}" dt="2020-07-21T13:26:13.036" v="35" actId="27028"/>
          <pc:sldLayoutMkLst>
            <pc:docMk/>
            <pc:sldMasterMk cId="1977337004" sldId="2147483663"/>
            <pc:sldLayoutMk cId="4057768997" sldId="2147483664"/>
          </pc:sldLayoutMkLst>
        </pc:sldLayoutChg>
        <pc:sldLayoutChg chg="add del">
          <pc:chgData name="Abigail Changer" userId="a1290d15-7205-4c67-b0bd-8c8afb5ee56b" providerId="ADAL" clId="{2A1ACDC8-64BA-4799-A878-248BEADDEC15}" dt="2020-07-21T13:39:58.567" v="227" actId="2696"/>
          <pc:sldLayoutMkLst>
            <pc:docMk/>
            <pc:sldMasterMk cId="1977337004" sldId="2147483663"/>
            <pc:sldLayoutMk cId="2492734966" sldId="2147483665"/>
          </pc:sldLayoutMkLst>
        </pc:sldLayoutChg>
        <pc:sldLayoutChg chg="add del">
          <pc:chgData name="Abigail Changer" userId="a1290d15-7205-4c67-b0bd-8c8afb5ee56b" providerId="ADAL" clId="{2A1ACDC8-64BA-4799-A878-248BEADDEC15}" dt="2020-07-21T15:23:34.144" v="980" actId="2696"/>
          <pc:sldLayoutMkLst>
            <pc:docMk/>
            <pc:sldMasterMk cId="1977337004" sldId="2147483663"/>
            <pc:sldLayoutMk cId="2240841499" sldId="2147483666"/>
          </pc:sldLayoutMkLst>
        </pc:sldLayoutChg>
      </pc:sldMasterChg>
    </pc:docChg>
  </pc:docChgLst>
  <pc:docChgLst>
    <pc:chgData name="Laura Monks" userId="S::laura.monks@hee.nhs.uk::515682e7-d9c1-41e8-8def-e4cca7c444ae" providerId="AD" clId="Web-{4BC19DA0-D237-7F06-C57F-66C425AEF05E}"/>
    <pc:docChg chg="addSld delSld modSld sldOrd">
      <pc:chgData name="Laura Monks" userId="S::laura.monks@hee.nhs.uk::515682e7-d9c1-41e8-8def-e4cca7c444ae" providerId="AD" clId="Web-{4BC19DA0-D237-7F06-C57F-66C425AEF05E}" dt="2021-12-13T19:08:45.570" v="414" actId="20577"/>
      <pc:docMkLst>
        <pc:docMk/>
      </pc:docMkLst>
      <pc:sldChg chg="modSp">
        <pc:chgData name="Laura Monks" userId="S::laura.monks@hee.nhs.uk::515682e7-d9c1-41e8-8def-e4cca7c444ae" providerId="AD" clId="Web-{4BC19DA0-D237-7F06-C57F-66C425AEF05E}" dt="2021-12-13T19:07:51.303" v="412" actId="1076"/>
        <pc:sldMkLst>
          <pc:docMk/>
          <pc:sldMk cId="1577807954" sldId="311"/>
        </pc:sldMkLst>
        <pc:picChg chg="mod">
          <ac:chgData name="Laura Monks" userId="S::laura.monks@hee.nhs.uk::515682e7-d9c1-41e8-8def-e4cca7c444ae" providerId="AD" clId="Web-{4BC19DA0-D237-7F06-C57F-66C425AEF05E}" dt="2021-12-13T19:07:51.303" v="412" actId="1076"/>
          <ac:picMkLst>
            <pc:docMk/>
            <pc:sldMk cId="1577807954" sldId="311"/>
            <ac:picMk id="6" creationId="{68DB6349-D9EB-4845-94BF-E0E40BD936C4}"/>
          </ac:picMkLst>
        </pc:picChg>
      </pc:sldChg>
      <pc:sldChg chg="modSp">
        <pc:chgData name="Laura Monks" userId="S::laura.monks@hee.nhs.uk::515682e7-d9c1-41e8-8def-e4cca7c444ae" providerId="AD" clId="Web-{4BC19DA0-D237-7F06-C57F-66C425AEF05E}" dt="2021-12-13T19:04:47.220" v="397" actId="1076"/>
        <pc:sldMkLst>
          <pc:docMk/>
          <pc:sldMk cId="1034606843" sldId="317"/>
        </pc:sldMkLst>
        <pc:spChg chg="mod">
          <ac:chgData name="Laura Monks" userId="S::laura.monks@hee.nhs.uk::515682e7-d9c1-41e8-8def-e4cca7c444ae" providerId="AD" clId="Web-{4BC19DA0-D237-7F06-C57F-66C425AEF05E}" dt="2021-12-13T19:04:47.220" v="397" actId="1076"/>
          <ac:spMkLst>
            <pc:docMk/>
            <pc:sldMk cId="1034606843" sldId="317"/>
            <ac:spMk id="2" creationId="{BD135E75-65FF-4D53-B013-91D5036889C2}"/>
          </ac:spMkLst>
        </pc:spChg>
      </pc:sldChg>
      <pc:sldChg chg="modSp">
        <pc:chgData name="Laura Monks" userId="S::laura.monks@hee.nhs.uk::515682e7-d9c1-41e8-8def-e4cca7c444ae" providerId="AD" clId="Web-{4BC19DA0-D237-7F06-C57F-66C425AEF05E}" dt="2021-12-13T19:04:15.423" v="394" actId="1076"/>
        <pc:sldMkLst>
          <pc:docMk/>
          <pc:sldMk cId="2336799161" sldId="330"/>
        </pc:sldMkLst>
        <pc:spChg chg="mod">
          <ac:chgData name="Laura Monks" userId="S::laura.monks@hee.nhs.uk::515682e7-d9c1-41e8-8def-e4cca7c444ae" providerId="AD" clId="Web-{4BC19DA0-D237-7F06-C57F-66C425AEF05E}" dt="2021-12-13T19:04:15.423" v="394" actId="1076"/>
          <ac:spMkLst>
            <pc:docMk/>
            <pc:sldMk cId="2336799161" sldId="330"/>
            <ac:spMk id="11" creationId="{A0B4EAFC-1CBA-428B-AF17-DA1BE6C8E683}"/>
          </ac:spMkLst>
        </pc:spChg>
      </pc:sldChg>
      <pc:sldChg chg="addSp delSp modSp">
        <pc:chgData name="Laura Monks" userId="S::laura.monks@hee.nhs.uk::515682e7-d9c1-41e8-8def-e4cca7c444ae" providerId="AD" clId="Web-{4BC19DA0-D237-7F06-C57F-66C425AEF05E}" dt="2021-12-13T19:07:46.053" v="411" actId="1076"/>
        <pc:sldMkLst>
          <pc:docMk/>
          <pc:sldMk cId="942276190" sldId="336"/>
        </pc:sldMkLst>
        <pc:picChg chg="mod">
          <ac:chgData name="Laura Monks" userId="S::laura.monks@hee.nhs.uk::515682e7-d9c1-41e8-8def-e4cca7c444ae" providerId="AD" clId="Web-{4BC19DA0-D237-7F06-C57F-66C425AEF05E}" dt="2021-12-13T19:07:46.053" v="411" actId="1076"/>
          <ac:picMkLst>
            <pc:docMk/>
            <pc:sldMk cId="942276190" sldId="336"/>
            <ac:picMk id="5" creationId="{4CEBDD03-159F-4A87-8E3B-5DF26B2006BD}"/>
          </ac:picMkLst>
        </pc:picChg>
        <pc:picChg chg="del">
          <ac:chgData name="Laura Monks" userId="S::laura.monks@hee.nhs.uk::515682e7-d9c1-41e8-8def-e4cca7c444ae" providerId="AD" clId="Web-{4BC19DA0-D237-7F06-C57F-66C425AEF05E}" dt="2021-12-13T19:06:55.223" v="399"/>
          <ac:picMkLst>
            <pc:docMk/>
            <pc:sldMk cId="942276190" sldId="336"/>
            <ac:picMk id="6" creationId="{613E8DD8-2341-443B-BA55-09ABCB194E8D}"/>
          </ac:picMkLst>
        </pc:picChg>
        <pc:picChg chg="add mod modCrop">
          <ac:chgData name="Laura Monks" userId="S::laura.monks@hee.nhs.uk::515682e7-d9c1-41e8-8def-e4cca7c444ae" providerId="AD" clId="Web-{4BC19DA0-D237-7F06-C57F-66C425AEF05E}" dt="2021-12-13T19:07:41.365" v="410" actId="1076"/>
          <ac:picMkLst>
            <pc:docMk/>
            <pc:sldMk cId="942276190" sldId="336"/>
            <ac:picMk id="9" creationId="{D96F0CEB-54D8-4ED8-803E-6D34A6564693}"/>
          </ac:picMkLst>
        </pc:picChg>
      </pc:sldChg>
      <pc:sldChg chg="modSp">
        <pc:chgData name="Laura Monks" userId="S::laura.monks@hee.nhs.uk::515682e7-d9c1-41e8-8def-e4cca7c444ae" providerId="AD" clId="Web-{4BC19DA0-D237-7F06-C57F-66C425AEF05E}" dt="2021-12-13T18:59:21.948" v="225" actId="20577"/>
        <pc:sldMkLst>
          <pc:docMk/>
          <pc:sldMk cId="1007274922" sldId="337"/>
        </pc:sldMkLst>
        <pc:spChg chg="mod">
          <ac:chgData name="Laura Monks" userId="S::laura.monks@hee.nhs.uk::515682e7-d9c1-41e8-8def-e4cca7c444ae" providerId="AD" clId="Web-{4BC19DA0-D237-7F06-C57F-66C425AEF05E}" dt="2021-12-13T18:59:21.948" v="225" actId="20577"/>
          <ac:spMkLst>
            <pc:docMk/>
            <pc:sldMk cId="1007274922" sldId="337"/>
            <ac:spMk id="5" creationId="{281A5BA2-7884-47DA-8BBC-07D79980F3AE}"/>
          </ac:spMkLst>
        </pc:spChg>
      </pc:sldChg>
      <pc:sldChg chg="addSp modSp">
        <pc:chgData name="Laura Monks" userId="S::laura.monks@hee.nhs.uk::515682e7-d9c1-41e8-8def-e4cca7c444ae" providerId="AD" clId="Web-{4BC19DA0-D237-7F06-C57F-66C425AEF05E}" dt="2021-12-13T18:59:39.760" v="229" actId="14100"/>
        <pc:sldMkLst>
          <pc:docMk/>
          <pc:sldMk cId="2726872700" sldId="340"/>
        </pc:sldMkLst>
        <pc:spChg chg="mod">
          <ac:chgData name="Laura Monks" userId="S::laura.monks@hee.nhs.uk::515682e7-d9c1-41e8-8def-e4cca7c444ae" providerId="AD" clId="Web-{4BC19DA0-D237-7F06-C57F-66C425AEF05E}" dt="2021-12-13T18:57:15.867" v="171" actId="20577"/>
          <ac:spMkLst>
            <pc:docMk/>
            <pc:sldMk cId="2726872700" sldId="340"/>
            <ac:spMk id="2" creationId="{BD135E75-65FF-4D53-B013-91D5036889C2}"/>
          </ac:spMkLst>
        </pc:spChg>
        <pc:spChg chg="add mod">
          <ac:chgData name="Laura Monks" userId="S::laura.monks@hee.nhs.uk::515682e7-d9c1-41e8-8def-e4cca7c444ae" providerId="AD" clId="Web-{4BC19DA0-D237-7F06-C57F-66C425AEF05E}" dt="2021-12-13T18:59:39.760" v="229" actId="14100"/>
          <ac:spMkLst>
            <pc:docMk/>
            <pc:sldMk cId="2726872700" sldId="340"/>
            <ac:spMk id="3" creationId="{D6C28342-B6D5-4003-9509-507BEC84820A}"/>
          </ac:spMkLst>
        </pc:spChg>
        <pc:spChg chg="mod">
          <ac:chgData name="Laura Monks" userId="S::laura.monks@hee.nhs.uk::515682e7-d9c1-41e8-8def-e4cca7c444ae" providerId="AD" clId="Web-{4BC19DA0-D237-7F06-C57F-66C425AEF05E}" dt="2021-12-13T18:59:34.026" v="227" actId="20577"/>
          <ac:spMkLst>
            <pc:docMk/>
            <pc:sldMk cId="2726872700" sldId="340"/>
            <ac:spMk id="5" creationId="{281A5BA2-7884-47DA-8BBC-07D79980F3AE}"/>
          </ac:spMkLst>
        </pc:spChg>
        <pc:picChg chg="add mod">
          <ac:chgData name="Laura Monks" userId="S::laura.monks@hee.nhs.uk::515682e7-d9c1-41e8-8def-e4cca7c444ae" providerId="AD" clId="Web-{4BC19DA0-D237-7F06-C57F-66C425AEF05E}" dt="2021-12-13T18:57:09.038" v="170" actId="14100"/>
          <ac:picMkLst>
            <pc:docMk/>
            <pc:sldMk cId="2726872700" sldId="340"/>
            <ac:picMk id="4" creationId="{BA28A27D-27F4-48D9-AC12-E0D3C085B06E}"/>
          </ac:picMkLst>
        </pc:picChg>
        <pc:picChg chg="mod">
          <ac:chgData name="Laura Monks" userId="S::laura.monks@hee.nhs.uk::515682e7-d9c1-41e8-8def-e4cca7c444ae" providerId="AD" clId="Web-{4BC19DA0-D237-7F06-C57F-66C425AEF05E}" dt="2021-12-13T18:56:57.757" v="167" actId="1076"/>
          <ac:picMkLst>
            <pc:docMk/>
            <pc:sldMk cId="2726872700" sldId="340"/>
            <ac:picMk id="6" creationId="{47FE627B-FD35-4CE2-B661-67AFB89DEDF8}"/>
          </ac:picMkLst>
        </pc:picChg>
      </pc:sldChg>
      <pc:sldChg chg="addSp delSp modSp add ord replId">
        <pc:chgData name="Laura Monks" userId="S::laura.monks@hee.nhs.uk::515682e7-d9c1-41e8-8def-e4cca7c444ae" providerId="AD" clId="Web-{4BC19DA0-D237-7F06-C57F-66C425AEF05E}" dt="2021-12-13T19:08:45.570" v="414" actId="20577"/>
        <pc:sldMkLst>
          <pc:docMk/>
          <pc:sldMk cId="2976683894" sldId="341"/>
        </pc:sldMkLst>
        <pc:spChg chg="mod">
          <ac:chgData name="Laura Monks" userId="S::laura.monks@hee.nhs.uk::515682e7-d9c1-41e8-8def-e4cca7c444ae" providerId="AD" clId="Web-{4BC19DA0-D237-7F06-C57F-66C425AEF05E}" dt="2021-12-13T19:00:32.746" v="271" actId="20577"/>
          <ac:spMkLst>
            <pc:docMk/>
            <pc:sldMk cId="2976683894" sldId="341"/>
            <ac:spMk id="2" creationId="{BD135E75-65FF-4D53-B013-91D5036889C2}"/>
          </ac:spMkLst>
        </pc:spChg>
        <pc:spChg chg="add del mod">
          <ac:chgData name="Laura Monks" userId="S::laura.monks@hee.nhs.uk::515682e7-d9c1-41e8-8def-e4cca7c444ae" providerId="AD" clId="Web-{4BC19DA0-D237-7F06-C57F-66C425AEF05E}" dt="2021-12-13T19:08:45.570" v="414" actId="20577"/>
          <ac:spMkLst>
            <pc:docMk/>
            <pc:sldMk cId="2976683894" sldId="341"/>
            <ac:spMk id="4" creationId="{B48B3F7A-D5E5-4FB3-BC63-DF41AFC28840}"/>
          </ac:spMkLst>
        </pc:spChg>
        <pc:spChg chg="del">
          <ac:chgData name="Laura Monks" userId="S::laura.monks@hee.nhs.uk::515682e7-d9c1-41e8-8def-e4cca7c444ae" providerId="AD" clId="Web-{4BC19DA0-D237-7F06-C57F-66C425AEF05E}" dt="2021-12-13T19:00:01.417" v="234"/>
          <ac:spMkLst>
            <pc:docMk/>
            <pc:sldMk cId="2976683894" sldId="341"/>
            <ac:spMk id="5" creationId="{281A5BA2-7884-47DA-8BBC-07D79980F3AE}"/>
          </ac:spMkLst>
        </pc:spChg>
      </pc:sldChg>
      <pc:sldChg chg="add del replId">
        <pc:chgData name="Laura Monks" userId="S::laura.monks@hee.nhs.uk::515682e7-d9c1-41e8-8def-e4cca7c444ae" providerId="AD" clId="Web-{4BC19DA0-D237-7F06-C57F-66C425AEF05E}" dt="2021-12-13T18:59:49.698" v="231"/>
        <pc:sldMkLst>
          <pc:docMk/>
          <pc:sldMk cId="4059301083" sldId="341"/>
        </pc:sldMkLst>
      </pc:sldChg>
    </pc:docChg>
  </pc:docChgLst>
  <pc:docChgLst>
    <pc:chgData name="Laura Monks" userId="515682e7-d9c1-41e8-8def-e4cca7c444ae" providerId="ADAL" clId="{B85DA86C-850F-40DA-9236-92CAE518E28B}"/>
    <pc:docChg chg="undo custSel addSld delSld modSld sldOrd">
      <pc:chgData name="Laura Monks" userId="515682e7-d9c1-41e8-8def-e4cca7c444ae" providerId="ADAL" clId="{B85DA86C-850F-40DA-9236-92CAE518E28B}" dt="2020-09-08T12:12:33.150" v="5493" actId="20577"/>
      <pc:docMkLst>
        <pc:docMk/>
      </pc:docMkLst>
      <pc:sldChg chg="modSp mod">
        <pc:chgData name="Laura Monks" userId="515682e7-d9c1-41e8-8def-e4cca7c444ae" providerId="ADAL" clId="{B85DA86C-850F-40DA-9236-92CAE518E28B}" dt="2020-09-07T16:08:33.198" v="147" actId="20577"/>
        <pc:sldMkLst>
          <pc:docMk/>
          <pc:sldMk cId="213455778" sldId="256"/>
        </pc:sldMkLst>
        <pc:spChg chg="mod">
          <ac:chgData name="Laura Monks" userId="515682e7-d9c1-41e8-8def-e4cca7c444ae" providerId="ADAL" clId="{B85DA86C-850F-40DA-9236-92CAE518E28B}" dt="2020-09-07T16:08:33.198" v="147" actId="20577"/>
          <ac:spMkLst>
            <pc:docMk/>
            <pc:sldMk cId="213455778" sldId="256"/>
            <ac:spMk id="2" creationId="{3B4CDA91-37F7-42DC-AF35-85A7D0B40018}"/>
          </ac:spMkLst>
        </pc:spChg>
      </pc:sldChg>
      <pc:sldChg chg="modSp mod">
        <pc:chgData name="Laura Monks" userId="515682e7-d9c1-41e8-8def-e4cca7c444ae" providerId="ADAL" clId="{B85DA86C-850F-40DA-9236-92CAE518E28B}" dt="2020-09-08T00:46:21.948" v="5452" actId="5793"/>
        <pc:sldMkLst>
          <pc:docMk/>
          <pc:sldMk cId="4171765968" sldId="257"/>
        </pc:sldMkLst>
        <pc:spChg chg="mod">
          <ac:chgData name="Laura Monks" userId="515682e7-d9c1-41e8-8def-e4cca7c444ae" providerId="ADAL" clId="{B85DA86C-850F-40DA-9236-92CAE518E28B}" dt="2020-09-08T00:46:21.948" v="5452" actId="5793"/>
          <ac:spMkLst>
            <pc:docMk/>
            <pc:sldMk cId="4171765968" sldId="257"/>
            <ac:spMk id="3" creationId="{0625F1EB-AFA6-42A3-859F-9E8230527942}"/>
          </ac:spMkLst>
        </pc:spChg>
      </pc:sldChg>
      <pc:sldChg chg="addSp delSp modSp mod ord">
        <pc:chgData name="Laura Monks" userId="515682e7-d9c1-41e8-8def-e4cca7c444ae" providerId="ADAL" clId="{B85DA86C-850F-40DA-9236-92CAE518E28B}" dt="2020-09-08T00:30:13.565" v="4209" actId="478"/>
        <pc:sldMkLst>
          <pc:docMk/>
          <pc:sldMk cId="1861645570" sldId="292"/>
        </pc:sldMkLst>
        <pc:spChg chg="del">
          <ac:chgData name="Laura Monks" userId="515682e7-d9c1-41e8-8def-e4cca7c444ae" providerId="ADAL" clId="{B85DA86C-850F-40DA-9236-92CAE518E28B}" dt="2020-09-08T00:28:23.236" v="4179" actId="478"/>
          <ac:spMkLst>
            <pc:docMk/>
            <pc:sldMk cId="1861645570" sldId="292"/>
            <ac:spMk id="2" creationId="{BD135E75-65FF-4D53-B013-91D5036889C2}"/>
          </ac:spMkLst>
        </pc:spChg>
        <pc:spChg chg="add del mod">
          <ac:chgData name="Laura Monks" userId="515682e7-d9c1-41e8-8def-e4cca7c444ae" providerId="ADAL" clId="{B85DA86C-850F-40DA-9236-92CAE518E28B}" dt="2020-09-08T00:28:26.783" v="4180" actId="478"/>
          <ac:spMkLst>
            <pc:docMk/>
            <pc:sldMk cId="1861645570" sldId="292"/>
            <ac:spMk id="5" creationId="{3BB88271-E2BF-47FD-A2C7-66114C7F27F1}"/>
          </ac:spMkLst>
        </pc:spChg>
        <pc:spChg chg="add del mod">
          <ac:chgData name="Laura Monks" userId="515682e7-d9c1-41e8-8def-e4cca7c444ae" providerId="ADAL" clId="{B85DA86C-850F-40DA-9236-92CAE518E28B}" dt="2020-09-08T00:30:13.565" v="4209" actId="478"/>
          <ac:spMkLst>
            <pc:docMk/>
            <pc:sldMk cId="1861645570" sldId="292"/>
            <ac:spMk id="6" creationId="{C5F5F61D-F92D-45B0-868C-028459AEBEFB}"/>
          </ac:spMkLst>
        </pc:spChg>
        <pc:spChg chg="mod">
          <ac:chgData name="Laura Monks" userId="515682e7-d9c1-41e8-8def-e4cca7c444ae" providerId="ADAL" clId="{B85DA86C-850F-40DA-9236-92CAE518E28B}" dt="2020-09-08T00:28:35.990" v="4183" actId="1076"/>
          <ac:spMkLst>
            <pc:docMk/>
            <pc:sldMk cId="1861645570" sldId="292"/>
            <ac:spMk id="13" creationId="{4FE6A316-7AB6-4753-A2F7-D86AE0AEDDE4}"/>
          </ac:spMkLst>
        </pc:spChg>
        <pc:picChg chg="del">
          <ac:chgData name="Laura Monks" userId="515682e7-d9c1-41e8-8def-e4cca7c444ae" providerId="ADAL" clId="{B85DA86C-850F-40DA-9236-92CAE518E28B}" dt="2020-09-08T00:23:01.858" v="4102" actId="478"/>
          <ac:picMkLst>
            <pc:docMk/>
            <pc:sldMk cId="1861645570" sldId="292"/>
            <ac:picMk id="4" creationId="{976D8157-0FD6-487A-82FE-255711384A73}"/>
          </ac:picMkLst>
        </pc:picChg>
        <pc:picChg chg="del">
          <ac:chgData name="Laura Monks" userId="515682e7-d9c1-41e8-8def-e4cca7c444ae" providerId="ADAL" clId="{B85DA86C-850F-40DA-9236-92CAE518E28B}" dt="2020-09-08T00:23:00.243" v="4101" actId="478"/>
          <ac:picMkLst>
            <pc:docMk/>
            <pc:sldMk cId="1861645570" sldId="292"/>
            <ac:picMk id="9" creationId="{A27369EE-C165-4B58-AE37-26B5C877B332}"/>
          </ac:picMkLst>
        </pc:picChg>
        <pc:picChg chg="mod">
          <ac:chgData name="Laura Monks" userId="515682e7-d9c1-41e8-8def-e4cca7c444ae" providerId="ADAL" clId="{B85DA86C-850F-40DA-9236-92CAE518E28B}" dt="2020-09-08T00:28:28.882" v="4181" actId="1076"/>
          <ac:picMkLst>
            <pc:docMk/>
            <pc:sldMk cId="1861645570" sldId="292"/>
            <ac:picMk id="12" creationId="{60EC6349-B055-4958-B57D-96C3F503C926}"/>
          </ac:picMkLst>
        </pc:picChg>
        <pc:picChg chg="mod">
          <ac:chgData name="Laura Monks" userId="515682e7-d9c1-41e8-8def-e4cca7c444ae" providerId="ADAL" clId="{B85DA86C-850F-40DA-9236-92CAE518E28B}" dt="2020-09-08T00:28:31.158" v="4182" actId="1076"/>
          <ac:picMkLst>
            <pc:docMk/>
            <pc:sldMk cId="1861645570" sldId="292"/>
            <ac:picMk id="15" creationId="{C3BA5D10-B75C-421C-A90E-D7425E4E6864}"/>
          </ac:picMkLst>
        </pc:picChg>
      </pc:sldChg>
      <pc:sldChg chg="addSp delSp modSp mod ord delAnim modAnim">
        <pc:chgData name="Laura Monks" userId="515682e7-d9c1-41e8-8def-e4cca7c444ae" providerId="ADAL" clId="{B85DA86C-850F-40DA-9236-92CAE518E28B}" dt="2020-09-08T00:34:36.458" v="4430" actId="20577"/>
        <pc:sldMkLst>
          <pc:docMk/>
          <pc:sldMk cId="1646185642" sldId="293"/>
        </pc:sldMkLst>
        <pc:spChg chg="del mod">
          <ac:chgData name="Laura Monks" userId="515682e7-d9c1-41e8-8def-e4cca7c444ae" providerId="ADAL" clId="{B85DA86C-850F-40DA-9236-92CAE518E28B}" dt="2020-09-07T23:49:08.436" v="3209" actId="478"/>
          <ac:spMkLst>
            <pc:docMk/>
            <pc:sldMk cId="1646185642" sldId="293"/>
            <ac:spMk id="2" creationId="{BD135E75-65FF-4D53-B013-91D5036889C2}"/>
          </ac:spMkLst>
        </pc:spChg>
        <pc:spChg chg="add del mod">
          <ac:chgData name="Laura Monks" userId="515682e7-d9c1-41e8-8def-e4cca7c444ae" providerId="ADAL" clId="{B85DA86C-850F-40DA-9236-92CAE518E28B}" dt="2020-09-07T23:49:12.051" v="3210" actId="478"/>
          <ac:spMkLst>
            <pc:docMk/>
            <pc:sldMk cId="1646185642" sldId="293"/>
            <ac:spMk id="5" creationId="{F9F94FE2-091D-406D-B137-D3D6966DAEAC}"/>
          </ac:spMkLst>
        </pc:spChg>
        <pc:spChg chg="add del mod">
          <ac:chgData name="Laura Monks" userId="515682e7-d9c1-41e8-8def-e4cca7c444ae" providerId="ADAL" clId="{B85DA86C-850F-40DA-9236-92CAE518E28B}" dt="2020-09-08T00:04:41.353" v="3465" actId="478"/>
          <ac:spMkLst>
            <pc:docMk/>
            <pc:sldMk cId="1646185642" sldId="293"/>
            <ac:spMk id="6" creationId="{6168316C-37BA-459E-988D-E789E58FEE0D}"/>
          </ac:spMkLst>
        </pc:spChg>
        <pc:spChg chg="del mod">
          <ac:chgData name="Laura Monks" userId="515682e7-d9c1-41e8-8def-e4cca7c444ae" providerId="ADAL" clId="{B85DA86C-850F-40DA-9236-92CAE518E28B}" dt="2020-09-08T00:31:40.004" v="4238" actId="478"/>
          <ac:spMkLst>
            <pc:docMk/>
            <pc:sldMk cId="1646185642" sldId="293"/>
            <ac:spMk id="16" creationId="{CE4C3D4D-6878-4E83-B5AF-92E163B77614}"/>
          </ac:spMkLst>
        </pc:spChg>
        <pc:spChg chg="add mod">
          <ac:chgData name="Laura Monks" userId="515682e7-d9c1-41e8-8def-e4cca7c444ae" providerId="ADAL" clId="{B85DA86C-850F-40DA-9236-92CAE518E28B}" dt="2020-09-08T00:33:30.048" v="4295" actId="20577"/>
          <ac:spMkLst>
            <pc:docMk/>
            <pc:sldMk cId="1646185642" sldId="293"/>
            <ac:spMk id="17" creationId="{FA636FBC-0F9D-4420-AD27-01F28555CE9C}"/>
          </ac:spMkLst>
        </pc:spChg>
        <pc:spChg chg="add mod">
          <ac:chgData name="Laura Monks" userId="515682e7-d9c1-41e8-8def-e4cca7c444ae" providerId="ADAL" clId="{B85DA86C-850F-40DA-9236-92CAE518E28B}" dt="2020-09-08T00:34:36.458" v="4430" actId="20577"/>
          <ac:spMkLst>
            <pc:docMk/>
            <pc:sldMk cId="1646185642" sldId="293"/>
            <ac:spMk id="18" creationId="{6CC76CB3-3216-4483-A028-05119D50E625}"/>
          </ac:spMkLst>
        </pc:spChg>
        <pc:spChg chg="mod">
          <ac:chgData name="Laura Monks" userId="515682e7-d9c1-41e8-8def-e4cca7c444ae" providerId="ADAL" clId="{B85DA86C-850F-40DA-9236-92CAE518E28B}" dt="2020-09-08T00:31:25.238" v="4237" actId="1076"/>
          <ac:spMkLst>
            <pc:docMk/>
            <pc:sldMk cId="1646185642" sldId="293"/>
            <ac:spMk id="29" creationId="{1902215D-572F-4DA8-8464-5AF649BB9C89}"/>
          </ac:spMkLst>
        </pc:spChg>
        <pc:spChg chg="del mod">
          <ac:chgData name="Laura Monks" userId="515682e7-d9c1-41e8-8def-e4cca7c444ae" providerId="ADAL" clId="{B85DA86C-850F-40DA-9236-92CAE518E28B}" dt="2020-09-08T00:04:17.453" v="3464" actId="478"/>
          <ac:spMkLst>
            <pc:docMk/>
            <pc:sldMk cId="1646185642" sldId="293"/>
            <ac:spMk id="30" creationId="{5CDE6A02-5620-4D0E-9527-2AC429799640}"/>
          </ac:spMkLst>
        </pc:spChg>
        <pc:spChg chg="del mod">
          <ac:chgData name="Laura Monks" userId="515682e7-d9c1-41e8-8def-e4cca7c444ae" providerId="ADAL" clId="{B85DA86C-850F-40DA-9236-92CAE518E28B}" dt="2020-09-08T00:06:20.551" v="3500" actId="21"/>
          <ac:spMkLst>
            <pc:docMk/>
            <pc:sldMk cId="1646185642" sldId="293"/>
            <ac:spMk id="31" creationId="{C1121418-50B2-4F70-A8D1-B6816C774231}"/>
          </ac:spMkLst>
        </pc:spChg>
        <pc:picChg chg="del">
          <ac:chgData name="Laura Monks" userId="515682e7-d9c1-41e8-8def-e4cca7c444ae" providerId="ADAL" clId="{B85DA86C-850F-40DA-9236-92CAE518E28B}" dt="2020-09-07T23:49:15.824" v="3212" actId="478"/>
          <ac:picMkLst>
            <pc:docMk/>
            <pc:sldMk cId="1646185642" sldId="293"/>
            <ac:picMk id="4" creationId="{976D8157-0FD6-487A-82FE-255711384A73}"/>
          </ac:picMkLst>
        </pc:picChg>
        <pc:picChg chg="del">
          <ac:chgData name="Laura Monks" userId="515682e7-d9c1-41e8-8def-e4cca7c444ae" providerId="ADAL" clId="{B85DA86C-850F-40DA-9236-92CAE518E28B}" dt="2020-09-07T23:49:14.080" v="3211" actId="478"/>
          <ac:picMkLst>
            <pc:docMk/>
            <pc:sldMk cId="1646185642" sldId="293"/>
            <ac:picMk id="9" creationId="{A27369EE-C165-4B58-AE37-26B5C877B332}"/>
          </ac:picMkLst>
        </pc:picChg>
        <pc:picChg chg="del mod">
          <ac:chgData name="Laura Monks" userId="515682e7-d9c1-41e8-8def-e4cca7c444ae" providerId="ADAL" clId="{B85DA86C-850F-40DA-9236-92CAE518E28B}" dt="2020-09-08T00:07:59.710" v="3523" actId="21"/>
          <ac:picMkLst>
            <pc:docMk/>
            <pc:sldMk cId="1646185642" sldId="293"/>
            <ac:picMk id="13" creationId="{BEF3C0CB-9FF0-4BF4-929E-16487C944BEC}"/>
          </ac:picMkLst>
        </pc:picChg>
        <pc:picChg chg="mod">
          <ac:chgData name="Laura Monks" userId="515682e7-d9c1-41e8-8def-e4cca7c444ae" providerId="ADAL" clId="{B85DA86C-850F-40DA-9236-92CAE518E28B}" dt="2020-09-08T00:34:07.557" v="4353" actId="1076"/>
          <ac:picMkLst>
            <pc:docMk/>
            <pc:sldMk cId="1646185642" sldId="293"/>
            <ac:picMk id="1030" creationId="{C5B06C52-C26A-463F-A9C4-642AE9B7642E}"/>
          </ac:picMkLst>
        </pc:picChg>
        <pc:picChg chg="mod">
          <ac:chgData name="Laura Monks" userId="515682e7-d9c1-41e8-8def-e4cca7c444ae" providerId="ADAL" clId="{B85DA86C-850F-40DA-9236-92CAE518E28B}" dt="2020-09-08T00:34:06.532" v="4352" actId="1076"/>
          <ac:picMkLst>
            <pc:docMk/>
            <pc:sldMk cId="1646185642" sldId="293"/>
            <ac:picMk id="1032" creationId="{15D14F69-790C-41AC-8B1F-1F1F0B94982E}"/>
          </ac:picMkLst>
        </pc:picChg>
        <pc:picChg chg="mod">
          <ac:chgData name="Laura Monks" userId="515682e7-d9c1-41e8-8def-e4cca7c444ae" providerId="ADAL" clId="{B85DA86C-850F-40DA-9236-92CAE518E28B}" dt="2020-09-08T00:31:19.186" v="4235" actId="1076"/>
          <ac:picMkLst>
            <pc:docMk/>
            <pc:sldMk cId="1646185642" sldId="293"/>
            <ac:picMk id="1034" creationId="{3C461531-680E-4B42-926B-A36B017C9DD7}"/>
          </ac:picMkLst>
        </pc:picChg>
      </pc:sldChg>
      <pc:sldChg chg="addSp delSp modSp mod">
        <pc:chgData name="Laura Monks" userId="515682e7-d9c1-41e8-8def-e4cca7c444ae" providerId="ADAL" clId="{B85DA86C-850F-40DA-9236-92CAE518E28B}" dt="2020-09-07T22:26:10.288" v="931" actId="5793"/>
        <pc:sldMkLst>
          <pc:docMk/>
          <pc:sldMk cId="1577807954" sldId="311"/>
        </pc:sldMkLst>
        <pc:spChg chg="mod">
          <ac:chgData name="Laura Monks" userId="515682e7-d9c1-41e8-8def-e4cca7c444ae" providerId="ADAL" clId="{B85DA86C-850F-40DA-9236-92CAE518E28B}" dt="2020-09-07T16:24:34.874" v="480" actId="20577"/>
          <ac:spMkLst>
            <pc:docMk/>
            <pc:sldMk cId="1577807954" sldId="311"/>
            <ac:spMk id="2" creationId="{BD135E75-65FF-4D53-B013-91D5036889C2}"/>
          </ac:spMkLst>
        </pc:spChg>
        <pc:spChg chg="mod">
          <ac:chgData name="Laura Monks" userId="515682e7-d9c1-41e8-8def-e4cca7c444ae" providerId="ADAL" clId="{B85DA86C-850F-40DA-9236-92CAE518E28B}" dt="2020-09-07T22:26:10.288" v="931" actId="5793"/>
          <ac:spMkLst>
            <pc:docMk/>
            <pc:sldMk cId="1577807954" sldId="311"/>
            <ac:spMk id="3" creationId="{0625F1EB-AFA6-42A3-859F-9E8230527942}"/>
          </ac:spMkLst>
        </pc:spChg>
        <pc:picChg chg="del">
          <ac:chgData name="Laura Monks" userId="515682e7-d9c1-41e8-8def-e4cca7c444ae" providerId="ADAL" clId="{B85DA86C-850F-40DA-9236-92CAE518E28B}" dt="2020-09-07T16:16:08.992" v="290" actId="21"/>
          <ac:picMkLst>
            <pc:docMk/>
            <pc:sldMk cId="1577807954" sldId="311"/>
            <ac:picMk id="5" creationId="{34A9653B-B491-418D-B75C-5F2C28ED483B}"/>
          </ac:picMkLst>
        </pc:picChg>
        <pc:picChg chg="add del mod">
          <ac:chgData name="Laura Monks" userId="515682e7-d9c1-41e8-8def-e4cca7c444ae" providerId="ADAL" clId="{B85DA86C-850F-40DA-9236-92CAE518E28B}" dt="2020-09-07T22:18:40.708" v="884" actId="478"/>
          <ac:picMkLst>
            <pc:docMk/>
            <pc:sldMk cId="1577807954" sldId="311"/>
            <ac:picMk id="9" creationId="{D0678ED3-FF57-4E66-A3BB-DAFA63A6101A}"/>
          </ac:picMkLst>
        </pc:picChg>
        <pc:picChg chg="add mod modCrop">
          <ac:chgData name="Laura Monks" userId="515682e7-d9c1-41e8-8def-e4cca7c444ae" providerId="ADAL" clId="{B85DA86C-850F-40DA-9236-92CAE518E28B}" dt="2020-09-07T22:20:18.086" v="896" actId="732"/>
          <ac:picMkLst>
            <pc:docMk/>
            <pc:sldMk cId="1577807954" sldId="311"/>
            <ac:picMk id="11" creationId="{885EC62D-C782-41B0-92D9-F9B46D1312F9}"/>
          </ac:picMkLst>
        </pc:picChg>
      </pc:sldChg>
      <pc:sldChg chg="addSp delSp modSp mod ord">
        <pc:chgData name="Laura Monks" userId="515682e7-d9c1-41e8-8def-e4cca7c444ae" providerId="ADAL" clId="{B85DA86C-850F-40DA-9236-92CAE518E28B}" dt="2020-09-07T22:23:28.401" v="930" actId="478"/>
        <pc:sldMkLst>
          <pc:docMk/>
          <pc:sldMk cId="3710758738" sldId="312"/>
        </pc:sldMkLst>
        <pc:spChg chg="add del mod">
          <ac:chgData name="Laura Monks" userId="515682e7-d9c1-41e8-8def-e4cca7c444ae" providerId="ADAL" clId="{B85DA86C-850F-40DA-9236-92CAE518E28B}" dt="2020-09-07T22:23:28.401" v="930" actId="478"/>
          <ac:spMkLst>
            <pc:docMk/>
            <pc:sldMk cId="3710758738" sldId="312"/>
            <ac:spMk id="2" creationId="{7E8B06BB-ECC4-4073-BDC6-A280E7846A86}"/>
          </ac:spMkLst>
        </pc:spChg>
      </pc:sldChg>
      <pc:sldChg chg="delSp modSp mod ord">
        <pc:chgData name="Laura Monks" userId="515682e7-d9c1-41e8-8def-e4cca7c444ae" providerId="ADAL" clId="{B85DA86C-850F-40DA-9236-92CAE518E28B}" dt="2020-09-08T00:46:48.156" v="5454"/>
        <pc:sldMkLst>
          <pc:docMk/>
          <pc:sldMk cId="2491316435" sldId="313"/>
        </pc:sldMkLst>
        <pc:spChg chg="mod">
          <ac:chgData name="Laura Monks" userId="515682e7-d9c1-41e8-8def-e4cca7c444ae" providerId="ADAL" clId="{B85DA86C-850F-40DA-9236-92CAE518E28B}" dt="2020-09-07T22:41:30.372" v="1005" actId="1076"/>
          <ac:spMkLst>
            <pc:docMk/>
            <pc:sldMk cId="2491316435" sldId="313"/>
            <ac:spMk id="6" creationId="{BA9945CF-861A-45C8-BEBF-7064C288A56C}"/>
          </ac:spMkLst>
        </pc:spChg>
        <pc:spChg chg="mod">
          <ac:chgData name="Laura Monks" userId="515682e7-d9c1-41e8-8def-e4cca7c444ae" providerId="ADAL" clId="{B85DA86C-850F-40DA-9236-92CAE518E28B}" dt="2020-09-07T22:41:19.664" v="1002" actId="1076"/>
          <ac:spMkLst>
            <pc:docMk/>
            <pc:sldMk cId="2491316435" sldId="313"/>
            <ac:spMk id="10" creationId="{DFF8805E-BDBA-47C3-BAF8-6992751EC21B}"/>
          </ac:spMkLst>
        </pc:spChg>
        <pc:grpChg chg="mod">
          <ac:chgData name="Laura Monks" userId="515682e7-d9c1-41e8-8def-e4cca7c444ae" providerId="ADAL" clId="{B85DA86C-850F-40DA-9236-92CAE518E28B}" dt="2020-09-07T22:41:24.058" v="1003" actId="1076"/>
          <ac:grpSpMkLst>
            <pc:docMk/>
            <pc:sldMk cId="2491316435" sldId="313"/>
            <ac:grpSpMk id="12" creationId="{05669374-6A0C-47F0-9DEA-BE4BC82D32EF}"/>
          </ac:grpSpMkLst>
        </pc:grpChg>
        <pc:grpChg chg="mod">
          <ac:chgData name="Laura Monks" userId="515682e7-d9c1-41e8-8def-e4cca7c444ae" providerId="ADAL" clId="{B85DA86C-850F-40DA-9236-92CAE518E28B}" dt="2020-09-07T22:41:25.678" v="1004" actId="1076"/>
          <ac:grpSpMkLst>
            <pc:docMk/>
            <pc:sldMk cId="2491316435" sldId="313"/>
            <ac:grpSpMk id="15" creationId="{41E5E86C-8B3E-4085-B548-31FE8B85954E}"/>
          </ac:grpSpMkLst>
        </pc:grpChg>
        <pc:picChg chg="del">
          <ac:chgData name="Laura Monks" userId="515682e7-d9c1-41e8-8def-e4cca7c444ae" providerId="ADAL" clId="{B85DA86C-850F-40DA-9236-92CAE518E28B}" dt="2020-09-07T23:48:09.727" v="3185" actId="478"/>
          <ac:picMkLst>
            <pc:docMk/>
            <pc:sldMk cId="2491316435" sldId="313"/>
            <ac:picMk id="4" creationId="{7B8A25FD-00BE-4B09-88D3-EB9C91584628}"/>
          </ac:picMkLst>
        </pc:picChg>
        <pc:picChg chg="del">
          <ac:chgData name="Laura Monks" userId="515682e7-d9c1-41e8-8def-e4cca7c444ae" providerId="ADAL" clId="{B85DA86C-850F-40DA-9236-92CAE518E28B}" dt="2020-09-07T23:48:07.758" v="3184" actId="478"/>
          <ac:picMkLst>
            <pc:docMk/>
            <pc:sldMk cId="2491316435" sldId="313"/>
            <ac:picMk id="8" creationId="{8CAE189F-FA9F-4CF4-966F-B12D4969C205}"/>
          </ac:picMkLst>
        </pc:picChg>
      </pc:sldChg>
      <pc:sldChg chg="delSp modSp mod ord">
        <pc:chgData name="Laura Monks" userId="515682e7-d9c1-41e8-8def-e4cca7c444ae" providerId="ADAL" clId="{B85DA86C-850F-40DA-9236-92CAE518E28B}" dt="2020-09-08T00:30:52.930" v="4230" actId="20577"/>
        <pc:sldMkLst>
          <pc:docMk/>
          <pc:sldMk cId="3857182867" sldId="314"/>
        </pc:sldMkLst>
        <pc:spChg chg="mod">
          <ac:chgData name="Laura Monks" userId="515682e7-d9c1-41e8-8def-e4cca7c444ae" providerId="ADAL" clId="{B85DA86C-850F-40DA-9236-92CAE518E28B}" dt="2020-09-08T00:30:52.930" v="4230" actId="20577"/>
          <ac:spMkLst>
            <pc:docMk/>
            <pc:sldMk cId="3857182867" sldId="314"/>
            <ac:spMk id="19" creationId="{7B81AE5C-D483-4A07-B70E-4DE9B83F33E8}"/>
          </ac:spMkLst>
        </pc:spChg>
        <pc:picChg chg="del">
          <ac:chgData name="Laura Monks" userId="515682e7-d9c1-41e8-8def-e4cca7c444ae" providerId="ADAL" clId="{B85DA86C-850F-40DA-9236-92CAE518E28B}" dt="2020-09-08T00:30:35.640" v="4215" actId="478"/>
          <ac:picMkLst>
            <pc:docMk/>
            <pc:sldMk cId="3857182867" sldId="314"/>
            <ac:picMk id="4" creationId="{7B8A25FD-00BE-4B09-88D3-EB9C91584628}"/>
          </ac:picMkLst>
        </pc:picChg>
        <pc:picChg chg="del">
          <ac:chgData name="Laura Monks" userId="515682e7-d9c1-41e8-8def-e4cca7c444ae" providerId="ADAL" clId="{B85DA86C-850F-40DA-9236-92CAE518E28B}" dt="2020-09-08T00:30:34.394" v="4214" actId="478"/>
          <ac:picMkLst>
            <pc:docMk/>
            <pc:sldMk cId="3857182867" sldId="314"/>
            <ac:picMk id="8" creationId="{8CAE189F-FA9F-4CF4-966F-B12D4969C205}"/>
          </ac:picMkLst>
        </pc:picChg>
      </pc:sldChg>
      <pc:sldChg chg="delSp modSp mod ord">
        <pc:chgData name="Laura Monks" userId="515682e7-d9c1-41e8-8def-e4cca7c444ae" providerId="ADAL" clId="{B85DA86C-850F-40DA-9236-92CAE518E28B}" dt="2020-09-08T00:21:00.999" v="4100" actId="255"/>
        <pc:sldMkLst>
          <pc:docMk/>
          <pc:sldMk cId="2515314411" sldId="315"/>
        </pc:sldMkLst>
        <pc:spChg chg="mod">
          <ac:chgData name="Laura Monks" userId="515682e7-d9c1-41e8-8def-e4cca7c444ae" providerId="ADAL" clId="{B85DA86C-850F-40DA-9236-92CAE518E28B}" dt="2020-09-08T00:21:00.999" v="4100" actId="255"/>
          <ac:spMkLst>
            <pc:docMk/>
            <pc:sldMk cId="2515314411" sldId="315"/>
            <ac:spMk id="14" creationId="{3A9E5FE9-F156-450A-8DD4-8F04B882E8C4}"/>
          </ac:spMkLst>
        </pc:spChg>
        <pc:picChg chg="del">
          <ac:chgData name="Laura Monks" userId="515682e7-d9c1-41e8-8def-e4cca7c444ae" providerId="ADAL" clId="{B85DA86C-850F-40DA-9236-92CAE518E28B}" dt="2020-09-08T00:16:47.945" v="3804" actId="478"/>
          <ac:picMkLst>
            <pc:docMk/>
            <pc:sldMk cId="2515314411" sldId="315"/>
            <ac:picMk id="4" creationId="{7B8A25FD-00BE-4B09-88D3-EB9C91584628}"/>
          </ac:picMkLst>
        </pc:picChg>
        <pc:picChg chg="del">
          <ac:chgData name="Laura Monks" userId="515682e7-d9c1-41e8-8def-e4cca7c444ae" providerId="ADAL" clId="{B85DA86C-850F-40DA-9236-92CAE518E28B}" dt="2020-09-08T00:16:46.480" v="3803" actId="478"/>
          <ac:picMkLst>
            <pc:docMk/>
            <pc:sldMk cId="2515314411" sldId="315"/>
            <ac:picMk id="8" creationId="{8CAE189F-FA9F-4CF4-966F-B12D4969C205}"/>
          </ac:picMkLst>
        </pc:picChg>
      </pc:sldChg>
      <pc:sldChg chg="delSp modSp mod">
        <pc:chgData name="Laura Monks" userId="515682e7-d9c1-41e8-8def-e4cca7c444ae" providerId="ADAL" clId="{B85DA86C-850F-40DA-9236-92CAE518E28B}" dt="2020-09-08T00:44:45.773" v="5451" actId="20577"/>
        <pc:sldMkLst>
          <pc:docMk/>
          <pc:sldMk cId="1034606843" sldId="317"/>
        </pc:sldMkLst>
        <pc:spChg chg="mod">
          <ac:chgData name="Laura Monks" userId="515682e7-d9c1-41e8-8def-e4cca7c444ae" providerId="ADAL" clId="{B85DA86C-850F-40DA-9236-92CAE518E28B}" dt="2020-09-08T00:37:29.370" v="4636" actId="20577"/>
          <ac:spMkLst>
            <pc:docMk/>
            <pc:sldMk cId="1034606843" sldId="317"/>
            <ac:spMk id="2" creationId="{BD135E75-65FF-4D53-B013-91D5036889C2}"/>
          </ac:spMkLst>
        </pc:spChg>
        <pc:spChg chg="mod">
          <ac:chgData name="Laura Monks" userId="515682e7-d9c1-41e8-8def-e4cca7c444ae" providerId="ADAL" clId="{B85DA86C-850F-40DA-9236-92CAE518E28B}" dt="2020-09-08T00:44:45.773" v="5451" actId="20577"/>
          <ac:spMkLst>
            <pc:docMk/>
            <pc:sldMk cId="1034606843" sldId="317"/>
            <ac:spMk id="5" creationId="{281A5BA2-7884-47DA-8BBC-07D79980F3AE}"/>
          </ac:spMkLst>
        </pc:spChg>
        <pc:picChg chg="del">
          <ac:chgData name="Laura Monks" userId="515682e7-d9c1-41e8-8def-e4cca7c444ae" providerId="ADAL" clId="{B85DA86C-850F-40DA-9236-92CAE518E28B}" dt="2020-09-08T00:42:55.170" v="5266" actId="478"/>
          <ac:picMkLst>
            <pc:docMk/>
            <pc:sldMk cId="1034606843" sldId="317"/>
            <ac:picMk id="4" creationId="{976D8157-0FD6-487A-82FE-255711384A73}"/>
          </ac:picMkLst>
        </pc:picChg>
        <pc:picChg chg="del">
          <ac:chgData name="Laura Monks" userId="515682e7-d9c1-41e8-8def-e4cca7c444ae" providerId="ADAL" clId="{B85DA86C-850F-40DA-9236-92CAE518E28B}" dt="2020-09-08T00:42:53.604" v="5265" actId="478"/>
          <ac:picMkLst>
            <pc:docMk/>
            <pc:sldMk cId="1034606843" sldId="317"/>
            <ac:picMk id="9" creationId="{A27369EE-C165-4B58-AE37-26B5C877B332}"/>
          </ac:picMkLst>
        </pc:picChg>
      </pc:sldChg>
      <pc:sldChg chg="delSp modSp mod ord">
        <pc:chgData name="Laura Monks" userId="515682e7-d9c1-41e8-8def-e4cca7c444ae" providerId="ADAL" clId="{B85DA86C-850F-40DA-9236-92CAE518E28B}" dt="2020-09-07T23:47:46.142" v="3183" actId="5793"/>
        <pc:sldMkLst>
          <pc:docMk/>
          <pc:sldMk cId="57894408" sldId="318"/>
        </pc:sldMkLst>
        <pc:spChg chg="mod">
          <ac:chgData name="Laura Monks" userId="515682e7-d9c1-41e8-8def-e4cca7c444ae" providerId="ADAL" clId="{B85DA86C-850F-40DA-9236-92CAE518E28B}" dt="2020-09-07T22:45:30.525" v="1134" actId="20577"/>
          <ac:spMkLst>
            <pc:docMk/>
            <pc:sldMk cId="57894408" sldId="318"/>
            <ac:spMk id="2" creationId="{BD135E75-65FF-4D53-B013-91D5036889C2}"/>
          </ac:spMkLst>
        </pc:spChg>
        <pc:spChg chg="mod">
          <ac:chgData name="Laura Monks" userId="515682e7-d9c1-41e8-8def-e4cca7c444ae" providerId="ADAL" clId="{B85DA86C-850F-40DA-9236-92CAE518E28B}" dt="2020-09-07T23:47:46.142" v="3183" actId="5793"/>
          <ac:spMkLst>
            <pc:docMk/>
            <pc:sldMk cId="57894408" sldId="318"/>
            <ac:spMk id="14" creationId="{3A9E5FE9-F156-450A-8DD4-8F04B882E8C4}"/>
          </ac:spMkLst>
        </pc:spChg>
        <pc:picChg chg="del">
          <ac:chgData name="Laura Monks" userId="515682e7-d9c1-41e8-8def-e4cca7c444ae" providerId="ADAL" clId="{B85DA86C-850F-40DA-9236-92CAE518E28B}" dt="2020-09-07T23:35:43.597" v="2966" actId="478"/>
          <ac:picMkLst>
            <pc:docMk/>
            <pc:sldMk cId="57894408" sldId="318"/>
            <ac:picMk id="4" creationId="{7B8A25FD-00BE-4B09-88D3-EB9C91584628}"/>
          </ac:picMkLst>
        </pc:picChg>
        <pc:picChg chg="del">
          <ac:chgData name="Laura Monks" userId="515682e7-d9c1-41e8-8def-e4cca7c444ae" providerId="ADAL" clId="{B85DA86C-850F-40DA-9236-92CAE518E28B}" dt="2020-09-07T23:35:42.034" v="2965" actId="478"/>
          <ac:picMkLst>
            <pc:docMk/>
            <pc:sldMk cId="57894408" sldId="318"/>
            <ac:picMk id="8" creationId="{8CAE189F-FA9F-4CF4-966F-B12D4969C205}"/>
          </ac:picMkLst>
        </pc:picChg>
      </pc:sldChg>
      <pc:sldChg chg="addSp delSp modSp mod delAnim">
        <pc:chgData name="Laura Monks" userId="515682e7-d9c1-41e8-8def-e4cca7c444ae" providerId="ADAL" clId="{B85DA86C-850F-40DA-9236-92CAE518E28B}" dt="2020-09-07T23:41:48.669" v="2998" actId="1076"/>
        <pc:sldMkLst>
          <pc:docMk/>
          <pc:sldMk cId="333256888" sldId="319"/>
        </pc:sldMkLst>
        <pc:spChg chg="mod">
          <ac:chgData name="Laura Monks" userId="515682e7-d9c1-41e8-8def-e4cca7c444ae" providerId="ADAL" clId="{B85DA86C-850F-40DA-9236-92CAE518E28B}" dt="2020-09-07T23:19:13.872" v="2179" actId="313"/>
          <ac:spMkLst>
            <pc:docMk/>
            <pc:sldMk cId="333256888" sldId="319"/>
            <ac:spMk id="2" creationId="{BD135E75-65FF-4D53-B013-91D5036889C2}"/>
          </ac:spMkLst>
        </pc:spChg>
        <pc:spChg chg="add del mod">
          <ac:chgData name="Laura Monks" userId="515682e7-d9c1-41e8-8def-e4cca7c444ae" providerId="ADAL" clId="{B85DA86C-850F-40DA-9236-92CAE518E28B}" dt="2020-09-07T23:33:08.682" v="2810"/>
          <ac:spMkLst>
            <pc:docMk/>
            <pc:sldMk cId="333256888" sldId="319"/>
            <ac:spMk id="6" creationId="{C462579E-B646-4D98-B165-B8A8152C3529}"/>
          </ac:spMkLst>
        </pc:spChg>
        <pc:spChg chg="add del mod">
          <ac:chgData name="Laura Monks" userId="515682e7-d9c1-41e8-8def-e4cca7c444ae" providerId="ADAL" clId="{B85DA86C-850F-40DA-9236-92CAE518E28B}" dt="2020-09-07T23:32:09.035" v="2793" actId="478"/>
          <ac:spMkLst>
            <pc:docMk/>
            <pc:sldMk cId="333256888" sldId="319"/>
            <ac:spMk id="9" creationId="{E911EEB8-235E-45D5-9D74-3CDA5E94E952}"/>
          </ac:spMkLst>
        </pc:spChg>
        <pc:spChg chg="add mod">
          <ac:chgData name="Laura Monks" userId="515682e7-d9c1-41e8-8def-e4cca7c444ae" providerId="ADAL" clId="{B85DA86C-850F-40DA-9236-92CAE518E28B}" dt="2020-09-07T23:41:48.267" v="2997" actId="1076"/>
          <ac:spMkLst>
            <pc:docMk/>
            <pc:sldMk cId="333256888" sldId="319"/>
            <ac:spMk id="10" creationId="{BD5979EA-E717-4A0C-B1E0-392DE7EC8177}"/>
          </ac:spMkLst>
        </pc:spChg>
        <pc:spChg chg="add mod">
          <ac:chgData name="Laura Monks" userId="515682e7-d9c1-41e8-8def-e4cca7c444ae" providerId="ADAL" clId="{B85DA86C-850F-40DA-9236-92CAE518E28B}" dt="2020-09-07T23:41:47.970" v="2996" actId="1076"/>
          <ac:spMkLst>
            <pc:docMk/>
            <pc:sldMk cId="333256888" sldId="319"/>
            <ac:spMk id="11" creationId="{86FB36C5-FEDF-4C2B-BEE1-6EABAD8CEA3B}"/>
          </ac:spMkLst>
        </pc:spChg>
        <pc:spChg chg="del">
          <ac:chgData name="Laura Monks" userId="515682e7-d9c1-41e8-8def-e4cca7c444ae" providerId="ADAL" clId="{B85DA86C-850F-40DA-9236-92CAE518E28B}" dt="2020-09-07T23:19:34.785" v="2183" actId="478"/>
          <ac:spMkLst>
            <pc:docMk/>
            <pc:sldMk cId="333256888" sldId="319"/>
            <ac:spMk id="13" creationId="{9F91321D-410B-4DAF-B00A-878ED2529ADD}"/>
          </ac:spMkLst>
        </pc:spChg>
        <pc:spChg chg="add del mod">
          <ac:chgData name="Laura Monks" userId="515682e7-d9c1-41e8-8def-e4cca7c444ae" providerId="ADAL" clId="{B85DA86C-850F-40DA-9236-92CAE518E28B}" dt="2020-09-07T23:33:08.681" v="2808"/>
          <ac:spMkLst>
            <pc:docMk/>
            <pc:sldMk cId="333256888" sldId="319"/>
            <ac:spMk id="14" creationId="{4CC6C91D-4F4B-42CF-B25D-9783F4D8E661}"/>
          </ac:spMkLst>
        </pc:spChg>
        <pc:spChg chg="del">
          <ac:chgData name="Laura Monks" userId="515682e7-d9c1-41e8-8def-e4cca7c444ae" providerId="ADAL" clId="{B85DA86C-850F-40DA-9236-92CAE518E28B}" dt="2020-09-07T23:27:02.767" v="2485" actId="478"/>
          <ac:spMkLst>
            <pc:docMk/>
            <pc:sldMk cId="333256888" sldId="319"/>
            <ac:spMk id="15" creationId="{19331C4A-E4AB-40F3-A8B1-11BF06106C50}"/>
          </ac:spMkLst>
        </pc:spChg>
        <pc:spChg chg="mod">
          <ac:chgData name="Laura Monks" userId="515682e7-d9c1-41e8-8def-e4cca7c444ae" providerId="ADAL" clId="{B85DA86C-850F-40DA-9236-92CAE518E28B}" dt="2020-09-07T23:40:58.451" v="2982" actId="1076"/>
          <ac:spMkLst>
            <pc:docMk/>
            <pc:sldMk cId="333256888" sldId="319"/>
            <ac:spMk id="16" creationId="{C16BB483-46C2-4CEB-8F25-05A856363901}"/>
          </ac:spMkLst>
        </pc:spChg>
        <pc:picChg chg="del">
          <ac:chgData name="Laura Monks" userId="515682e7-d9c1-41e8-8def-e4cca7c444ae" providerId="ADAL" clId="{B85DA86C-850F-40DA-9236-92CAE518E28B}" dt="2020-09-07T23:19:23.040" v="2180" actId="478"/>
          <ac:picMkLst>
            <pc:docMk/>
            <pc:sldMk cId="333256888" sldId="319"/>
            <ac:picMk id="3" creationId="{EE0EBE6C-BE60-41E9-A62F-C7819783DDD5}"/>
          </ac:picMkLst>
        </pc:picChg>
        <pc:picChg chg="del">
          <ac:chgData name="Laura Monks" userId="515682e7-d9c1-41e8-8def-e4cca7c444ae" providerId="ADAL" clId="{B85DA86C-850F-40DA-9236-92CAE518E28B}" dt="2020-09-07T23:05:10.094" v="1692" actId="478"/>
          <ac:picMkLst>
            <pc:docMk/>
            <pc:sldMk cId="333256888" sldId="319"/>
            <ac:picMk id="4" creationId="{7B8A25FD-00BE-4B09-88D3-EB9C91584628}"/>
          </ac:picMkLst>
        </pc:picChg>
        <pc:picChg chg="del">
          <ac:chgData name="Laura Monks" userId="515682e7-d9c1-41e8-8def-e4cca7c444ae" providerId="ADAL" clId="{B85DA86C-850F-40DA-9236-92CAE518E28B}" dt="2020-09-07T23:19:24.602" v="2181" actId="478"/>
          <ac:picMkLst>
            <pc:docMk/>
            <pc:sldMk cId="333256888" sldId="319"/>
            <ac:picMk id="5" creationId="{E361F027-686B-4F17-9C64-F82F3B2790C0}"/>
          </ac:picMkLst>
        </pc:picChg>
        <pc:picChg chg="del">
          <ac:chgData name="Laura Monks" userId="515682e7-d9c1-41e8-8def-e4cca7c444ae" providerId="ADAL" clId="{B85DA86C-850F-40DA-9236-92CAE518E28B}" dt="2020-09-07T23:05:08.442" v="1691" actId="478"/>
          <ac:picMkLst>
            <pc:docMk/>
            <pc:sldMk cId="333256888" sldId="319"/>
            <ac:picMk id="8" creationId="{8CAE189F-FA9F-4CF4-966F-B12D4969C205}"/>
          </ac:picMkLst>
        </pc:picChg>
        <pc:picChg chg="add mod modCrop">
          <ac:chgData name="Laura Monks" userId="515682e7-d9c1-41e8-8def-e4cca7c444ae" providerId="ADAL" clId="{B85DA86C-850F-40DA-9236-92CAE518E28B}" dt="2020-09-07T23:41:48.669" v="2998" actId="1076"/>
          <ac:picMkLst>
            <pc:docMk/>
            <pc:sldMk cId="333256888" sldId="319"/>
            <ac:picMk id="17" creationId="{957960F9-1F0C-41B9-A07A-34EAF7DE4B00}"/>
          </ac:picMkLst>
        </pc:picChg>
      </pc:sldChg>
      <pc:sldChg chg="addSp delSp modSp mod ord delAnim modAnim">
        <pc:chgData name="Laura Monks" userId="515682e7-d9c1-41e8-8def-e4cca7c444ae" providerId="ADAL" clId="{B85DA86C-850F-40DA-9236-92CAE518E28B}" dt="2020-09-07T23:16:24.638" v="2020" actId="20577"/>
        <pc:sldMkLst>
          <pc:docMk/>
          <pc:sldMk cId="308397738" sldId="320"/>
        </pc:sldMkLst>
        <pc:spChg chg="mod">
          <ac:chgData name="Laura Monks" userId="515682e7-d9c1-41e8-8def-e4cca7c444ae" providerId="ADAL" clId="{B85DA86C-850F-40DA-9236-92CAE518E28B}" dt="2020-09-07T22:43:52.724" v="1079" actId="20577"/>
          <ac:spMkLst>
            <pc:docMk/>
            <pc:sldMk cId="308397738" sldId="320"/>
            <ac:spMk id="2" creationId="{BD135E75-65FF-4D53-B013-91D5036889C2}"/>
          </ac:spMkLst>
        </pc:spChg>
        <pc:spChg chg="add del mod">
          <ac:chgData name="Laura Monks" userId="515682e7-d9c1-41e8-8def-e4cca7c444ae" providerId="ADAL" clId="{B85DA86C-850F-40DA-9236-92CAE518E28B}" dt="2020-09-07T22:53:05.467" v="1177" actId="478"/>
          <ac:spMkLst>
            <pc:docMk/>
            <pc:sldMk cId="308397738" sldId="320"/>
            <ac:spMk id="3" creationId="{F8CEDCBF-63A3-4A71-A700-DDE64BFC000D}"/>
          </ac:spMkLst>
        </pc:spChg>
        <pc:spChg chg="add mod">
          <ac:chgData name="Laura Monks" userId="515682e7-d9c1-41e8-8def-e4cca7c444ae" providerId="ADAL" clId="{B85DA86C-850F-40DA-9236-92CAE518E28B}" dt="2020-09-07T23:09:07.761" v="1803" actId="1076"/>
          <ac:spMkLst>
            <pc:docMk/>
            <pc:sldMk cId="308397738" sldId="320"/>
            <ac:spMk id="6" creationId="{B89E71E2-7802-442A-BA31-7C1A063719D0}"/>
          </ac:spMkLst>
        </pc:spChg>
        <pc:spChg chg="mod">
          <ac:chgData name="Laura Monks" userId="515682e7-d9c1-41e8-8def-e4cca7c444ae" providerId="ADAL" clId="{B85DA86C-850F-40DA-9236-92CAE518E28B}" dt="2020-09-07T23:16:24.638" v="2020" actId="20577"/>
          <ac:spMkLst>
            <pc:docMk/>
            <pc:sldMk cId="308397738" sldId="320"/>
            <ac:spMk id="9" creationId="{855DD75D-79D7-4F99-ACAF-4601A3C4941D}"/>
          </ac:spMkLst>
        </pc:spChg>
        <pc:spChg chg="add del mod">
          <ac:chgData name="Laura Monks" userId="515682e7-d9c1-41e8-8def-e4cca7c444ae" providerId="ADAL" clId="{B85DA86C-850F-40DA-9236-92CAE518E28B}" dt="2020-09-07T22:51:50.718" v="1164" actId="478"/>
          <ac:spMkLst>
            <pc:docMk/>
            <pc:sldMk cId="308397738" sldId="320"/>
            <ac:spMk id="10" creationId="{150C62D6-C7D3-45C8-ABED-72262C2E7B68}"/>
          </ac:spMkLst>
        </pc:spChg>
        <pc:spChg chg="add mod">
          <ac:chgData name="Laura Monks" userId="515682e7-d9c1-41e8-8def-e4cca7c444ae" providerId="ADAL" clId="{B85DA86C-850F-40DA-9236-92CAE518E28B}" dt="2020-09-07T23:07:46.827" v="1794" actId="1076"/>
          <ac:spMkLst>
            <pc:docMk/>
            <pc:sldMk cId="308397738" sldId="320"/>
            <ac:spMk id="13" creationId="{04EB3CB0-3CC4-48B2-BCBA-D51CBD34A765}"/>
          </ac:spMkLst>
        </pc:spChg>
        <pc:picChg chg="del">
          <ac:chgData name="Laura Monks" userId="515682e7-d9c1-41e8-8def-e4cca7c444ae" providerId="ADAL" clId="{B85DA86C-850F-40DA-9236-92CAE518E28B}" dt="2020-09-07T23:05:04.205" v="1690" actId="478"/>
          <ac:picMkLst>
            <pc:docMk/>
            <pc:sldMk cId="308397738" sldId="320"/>
            <ac:picMk id="4" creationId="{7B8A25FD-00BE-4B09-88D3-EB9C91584628}"/>
          </ac:picMkLst>
        </pc:picChg>
        <pc:picChg chg="del mod">
          <ac:chgData name="Laura Monks" userId="515682e7-d9c1-41e8-8def-e4cca7c444ae" providerId="ADAL" clId="{B85DA86C-850F-40DA-9236-92CAE518E28B}" dt="2020-09-07T23:06:00.414" v="1729" actId="478"/>
          <ac:picMkLst>
            <pc:docMk/>
            <pc:sldMk cId="308397738" sldId="320"/>
            <ac:picMk id="5" creationId="{4C0AA78A-0D98-45B4-A5B5-5E42E694F1CF}"/>
          </ac:picMkLst>
        </pc:picChg>
        <pc:picChg chg="del">
          <ac:chgData name="Laura Monks" userId="515682e7-d9c1-41e8-8def-e4cca7c444ae" providerId="ADAL" clId="{B85DA86C-850F-40DA-9236-92CAE518E28B}" dt="2020-09-07T23:05:02.785" v="1689" actId="478"/>
          <ac:picMkLst>
            <pc:docMk/>
            <pc:sldMk cId="308397738" sldId="320"/>
            <ac:picMk id="8" creationId="{8CAE189F-FA9F-4CF4-966F-B12D4969C205}"/>
          </ac:picMkLst>
        </pc:picChg>
        <pc:picChg chg="add mod modCrop">
          <ac:chgData name="Laura Monks" userId="515682e7-d9c1-41e8-8def-e4cca7c444ae" providerId="ADAL" clId="{B85DA86C-850F-40DA-9236-92CAE518E28B}" dt="2020-09-07T23:10:55.834" v="1836" actId="1076"/>
          <ac:picMkLst>
            <pc:docMk/>
            <pc:sldMk cId="308397738" sldId="320"/>
            <ac:picMk id="14" creationId="{EB7E4F23-DE5B-42E0-A15E-2AF8A82F529D}"/>
          </ac:picMkLst>
        </pc:picChg>
        <pc:cxnChg chg="add mod">
          <ac:chgData name="Laura Monks" userId="515682e7-d9c1-41e8-8def-e4cca7c444ae" providerId="ADAL" clId="{B85DA86C-850F-40DA-9236-92CAE518E28B}" dt="2020-09-07T23:07:42.578" v="1793" actId="208"/>
          <ac:cxnSpMkLst>
            <pc:docMk/>
            <pc:sldMk cId="308397738" sldId="320"/>
            <ac:cxnSpMk id="12" creationId="{EEF116C8-12E0-449B-BB78-5A875AE61B3A}"/>
          </ac:cxnSpMkLst>
        </pc:cxnChg>
      </pc:sldChg>
      <pc:sldChg chg="delSp modSp mod">
        <pc:chgData name="Laura Monks" userId="515682e7-d9c1-41e8-8def-e4cca7c444ae" providerId="ADAL" clId="{B85DA86C-850F-40DA-9236-92CAE518E28B}" dt="2020-09-08T00:15:12.373" v="3802" actId="20577"/>
        <pc:sldMkLst>
          <pc:docMk/>
          <pc:sldMk cId="23136161" sldId="321"/>
        </pc:sldMkLst>
        <pc:spChg chg="mod">
          <ac:chgData name="Laura Monks" userId="515682e7-d9c1-41e8-8def-e4cca7c444ae" providerId="ADAL" clId="{B85DA86C-850F-40DA-9236-92CAE518E28B}" dt="2020-09-08T00:15:12.373" v="3802" actId="20577"/>
          <ac:spMkLst>
            <pc:docMk/>
            <pc:sldMk cId="23136161" sldId="321"/>
            <ac:spMk id="10" creationId="{EA42FDB4-35E2-49F9-B0FD-ED3CF759AB29}"/>
          </ac:spMkLst>
        </pc:spChg>
        <pc:picChg chg="del">
          <ac:chgData name="Laura Monks" userId="515682e7-d9c1-41e8-8def-e4cca7c444ae" providerId="ADAL" clId="{B85DA86C-850F-40DA-9236-92CAE518E28B}" dt="2020-09-08T00:13:12.225" v="3653" actId="478"/>
          <ac:picMkLst>
            <pc:docMk/>
            <pc:sldMk cId="23136161" sldId="321"/>
            <ac:picMk id="4" creationId="{7B8A25FD-00BE-4B09-88D3-EB9C91584628}"/>
          </ac:picMkLst>
        </pc:picChg>
        <pc:picChg chg="del">
          <ac:chgData name="Laura Monks" userId="515682e7-d9c1-41e8-8def-e4cca7c444ae" providerId="ADAL" clId="{B85DA86C-850F-40DA-9236-92CAE518E28B}" dt="2020-09-08T00:13:10.814" v="3652" actId="478"/>
          <ac:picMkLst>
            <pc:docMk/>
            <pc:sldMk cId="23136161" sldId="321"/>
            <ac:picMk id="8" creationId="{8CAE189F-FA9F-4CF4-966F-B12D4969C205}"/>
          </ac:picMkLst>
        </pc:picChg>
      </pc:sldChg>
      <pc:sldChg chg="new del">
        <pc:chgData name="Laura Monks" userId="515682e7-d9c1-41e8-8def-e4cca7c444ae" providerId="ADAL" clId="{B85DA86C-850F-40DA-9236-92CAE518E28B}" dt="2020-09-07T13:55:10.886" v="2" actId="47"/>
        <pc:sldMkLst>
          <pc:docMk/>
          <pc:sldMk cId="4028365439" sldId="322"/>
        </pc:sldMkLst>
      </pc:sldChg>
      <pc:sldChg chg="addSp delSp modSp add mod">
        <pc:chgData name="Laura Monks" userId="515682e7-d9c1-41e8-8def-e4cca7c444ae" providerId="ADAL" clId="{B85DA86C-850F-40DA-9236-92CAE518E28B}" dt="2020-09-07T22:49:58.301" v="1151" actId="1076"/>
        <pc:sldMkLst>
          <pc:docMk/>
          <pc:sldMk cId="3702690224" sldId="323"/>
        </pc:sldMkLst>
        <pc:spChg chg="mod">
          <ac:chgData name="Laura Monks" userId="515682e7-d9c1-41e8-8def-e4cca7c444ae" providerId="ADAL" clId="{B85DA86C-850F-40DA-9236-92CAE518E28B}" dt="2020-09-07T22:28:50.050" v="943" actId="20577"/>
          <ac:spMkLst>
            <pc:docMk/>
            <pc:sldMk cId="3702690224" sldId="323"/>
            <ac:spMk id="6" creationId="{516AE442-80C5-4B39-976C-530E08675811}"/>
          </ac:spMkLst>
        </pc:spChg>
        <pc:spChg chg="mod">
          <ac:chgData name="Laura Monks" userId="515682e7-d9c1-41e8-8def-e4cca7c444ae" providerId="ADAL" clId="{B85DA86C-850F-40DA-9236-92CAE518E28B}" dt="2020-09-07T16:05:09.053" v="10" actId="1076"/>
          <ac:spMkLst>
            <pc:docMk/>
            <pc:sldMk cId="3702690224" sldId="323"/>
            <ac:spMk id="25" creationId="{97D6C7AC-F6AE-4D0C-AC3F-02EA931E2F0C}"/>
          </ac:spMkLst>
        </pc:spChg>
        <pc:spChg chg="mod">
          <ac:chgData name="Laura Monks" userId="515682e7-d9c1-41e8-8def-e4cca7c444ae" providerId="ADAL" clId="{B85DA86C-850F-40DA-9236-92CAE518E28B}" dt="2020-09-07T16:05:52.718" v="13" actId="1076"/>
          <ac:spMkLst>
            <pc:docMk/>
            <pc:sldMk cId="3702690224" sldId="323"/>
            <ac:spMk id="26" creationId="{53DE9C0C-F383-4858-85A8-C69188B92C70}"/>
          </ac:spMkLst>
        </pc:spChg>
        <pc:spChg chg="mod">
          <ac:chgData name="Laura Monks" userId="515682e7-d9c1-41e8-8def-e4cca7c444ae" providerId="ADAL" clId="{B85DA86C-850F-40DA-9236-92CAE518E28B}" dt="2020-09-07T16:05:58.966" v="14" actId="1076"/>
          <ac:spMkLst>
            <pc:docMk/>
            <pc:sldMk cId="3702690224" sldId="323"/>
            <ac:spMk id="28" creationId="{36383B25-8A2D-4C63-B582-AC28F7816D5B}"/>
          </ac:spMkLst>
        </pc:spChg>
        <pc:picChg chg="add mod ord modCrop">
          <ac:chgData name="Laura Monks" userId="515682e7-d9c1-41e8-8def-e4cca7c444ae" providerId="ADAL" clId="{B85DA86C-850F-40DA-9236-92CAE518E28B}" dt="2020-09-07T22:49:58.301" v="1151" actId="1076"/>
          <ac:picMkLst>
            <pc:docMk/>
            <pc:sldMk cId="3702690224" sldId="323"/>
            <ac:picMk id="3" creationId="{179EFB6C-F162-4380-AF73-71C104223E59}"/>
          </ac:picMkLst>
        </pc:picChg>
        <pc:picChg chg="del">
          <ac:chgData name="Laura Monks" userId="515682e7-d9c1-41e8-8def-e4cca7c444ae" providerId="ADAL" clId="{B85DA86C-850F-40DA-9236-92CAE518E28B}" dt="2020-09-07T13:55:13.882" v="3" actId="478"/>
          <ac:picMkLst>
            <pc:docMk/>
            <pc:sldMk cId="3702690224" sldId="323"/>
            <ac:picMk id="9" creationId="{8E1BF1E8-5146-44F7-A992-754427AE543C}"/>
          </ac:picMkLst>
        </pc:picChg>
      </pc:sldChg>
      <pc:sldChg chg="addSp delSp modSp add mod ord">
        <pc:chgData name="Laura Monks" userId="515682e7-d9c1-41e8-8def-e4cca7c444ae" providerId="ADAL" clId="{B85DA86C-850F-40DA-9236-92CAE518E28B}" dt="2020-09-07T23:05:20.285" v="1694" actId="478"/>
        <pc:sldMkLst>
          <pc:docMk/>
          <pc:sldMk cId="2341722185" sldId="324"/>
        </pc:sldMkLst>
        <pc:spChg chg="mod">
          <ac:chgData name="Laura Monks" userId="515682e7-d9c1-41e8-8def-e4cca7c444ae" providerId="ADAL" clId="{B85DA86C-850F-40DA-9236-92CAE518E28B}" dt="2020-09-07T16:11:56.865" v="165" actId="20577"/>
          <ac:spMkLst>
            <pc:docMk/>
            <pc:sldMk cId="2341722185" sldId="324"/>
            <ac:spMk id="2" creationId="{BD135E75-65FF-4D53-B013-91D5036889C2}"/>
          </ac:spMkLst>
        </pc:spChg>
        <pc:spChg chg="mod">
          <ac:chgData name="Laura Monks" userId="515682e7-d9c1-41e8-8def-e4cca7c444ae" providerId="ADAL" clId="{B85DA86C-850F-40DA-9236-92CAE518E28B}" dt="2020-09-07T16:29:07.221" v="729" actId="20577"/>
          <ac:spMkLst>
            <pc:docMk/>
            <pc:sldMk cId="2341722185" sldId="324"/>
            <ac:spMk id="3" creationId="{0625F1EB-AFA6-42A3-859F-9E8230527942}"/>
          </ac:spMkLst>
        </pc:spChg>
        <pc:spChg chg="add mod">
          <ac:chgData name="Laura Monks" userId="515682e7-d9c1-41e8-8def-e4cca7c444ae" providerId="ADAL" clId="{B85DA86C-850F-40DA-9236-92CAE518E28B}" dt="2020-09-07T16:17:10.779" v="296" actId="208"/>
          <ac:spMkLst>
            <pc:docMk/>
            <pc:sldMk cId="2341722185" sldId="324"/>
            <ac:spMk id="6" creationId="{05EAF7AF-2C62-415D-B976-797807CE2B4A}"/>
          </ac:spMkLst>
        </pc:spChg>
        <pc:picChg chg="del">
          <ac:chgData name="Laura Monks" userId="515682e7-d9c1-41e8-8def-e4cca7c444ae" providerId="ADAL" clId="{B85DA86C-850F-40DA-9236-92CAE518E28B}" dt="2020-09-07T23:05:20.285" v="1694" actId="478"/>
          <ac:picMkLst>
            <pc:docMk/>
            <pc:sldMk cId="2341722185" sldId="324"/>
            <ac:picMk id="4" creationId="{7B8A25FD-00BE-4B09-88D3-EB9C91584628}"/>
          </ac:picMkLst>
        </pc:picChg>
        <pc:picChg chg="add mod modCrop">
          <ac:chgData name="Laura Monks" userId="515682e7-d9c1-41e8-8def-e4cca7c444ae" providerId="ADAL" clId="{B85DA86C-850F-40DA-9236-92CAE518E28B}" dt="2020-09-07T16:17:19.300" v="308" actId="1036"/>
          <ac:picMkLst>
            <pc:docMk/>
            <pc:sldMk cId="2341722185" sldId="324"/>
            <ac:picMk id="5" creationId="{01B1C10F-95E0-4FD6-A335-6A53307F9EE4}"/>
          </ac:picMkLst>
        </pc:picChg>
        <pc:picChg chg="del">
          <ac:chgData name="Laura Monks" userId="515682e7-d9c1-41e8-8def-e4cca7c444ae" providerId="ADAL" clId="{B85DA86C-850F-40DA-9236-92CAE518E28B}" dt="2020-09-07T23:05:18.755" v="1693" actId="478"/>
          <ac:picMkLst>
            <pc:docMk/>
            <pc:sldMk cId="2341722185" sldId="324"/>
            <ac:picMk id="8" creationId="{8CAE189F-FA9F-4CF4-966F-B12D4969C205}"/>
          </ac:picMkLst>
        </pc:picChg>
        <pc:picChg chg="add mod">
          <ac:chgData name="Laura Monks" userId="515682e7-d9c1-41e8-8def-e4cca7c444ae" providerId="ADAL" clId="{B85DA86C-850F-40DA-9236-92CAE518E28B}" dt="2020-09-07T16:16:21.085" v="293" actId="14100"/>
          <ac:picMkLst>
            <pc:docMk/>
            <pc:sldMk cId="2341722185" sldId="324"/>
            <ac:picMk id="9" creationId="{50C4712C-AE80-4CF3-91ED-2E0610EDF851}"/>
          </ac:picMkLst>
        </pc:picChg>
      </pc:sldChg>
      <pc:sldChg chg="new del">
        <pc:chgData name="Laura Monks" userId="515682e7-d9c1-41e8-8def-e4cca7c444ae" providerId="ADAL" clId="{B85DA86C-850F-40DA-9236-92CAE518E28B}" dt="2020-09-07T16:11:45.180" v="154" actId="680"/>
        <pc:sldMkLst>
          <pc:docMk/>
          <pc:sldMk cId="2521926337" sldId="324"/>
        </pc:sldMkLst>
      </pc:sldChg>
      <pc:sldChg chg="addSp delSp modSp add del mod">
        <pc:chgData name="Laura Monks" userId="515682e7-d9c1-41e8-8def-e4cca7c444ae" providerId="ADAL" clId="{B85DA86C-850F-40DA-9236-92CAE518E28B}" dt="2020-09-07T22:37:43.228" v="989" actId="2696"/>
        <pc:sldMkLst>
          <pc:docMk/>
          <pc:sldMk cId="257585707" sldId="325"/>
        </pc:sldMkLst>
        <pc:spChg chg="mod">
          <ac:chgData name="Laura Monks" userId="515682e7-d9c1-41e8-8def-e4cca7c444ae" providerId="ADAL" clId="{B85DA86C-850F-40DA-9236-92CAE518E28B}" dt="2020-09-07T22:37:22.589" v="988" actId="207"/>
          <ac:spMkLst>
            <pc:docMk/>
            <pc:sldMk cId="257585707" sldId="325"/>
            <ac:spMk id="2" creationId="{BD135E75-65FF-4D53-B013-91D5036889C2}"/>
          </ac:spMkLst>
        </pc:spChg>
        <pc:spChg chg="del">
          <ac:chgData name="Laura Monks" userId="515682e7-d9c1-41e8-8def-e4cca7c444ae" providerId="ADAL" clId="{B85DA86C-850F-40DA-9236-92CAE518E28B}" dt="2020-09-07T22:35:10.296" v="963" actId="478"/>
          <ac:spMkLst>
            <pc:docMk/>
            <pc:sldMk cId="257585707" sldId="325"/>
            <ac:spMk id="3" creationId="{0625F1EB-AFA6-42A3-859F-9E8230527942}"/>
          </ac:spMkLst>
        </pc:spChg>
        <pc:spChg chg="add del mod">
          <ac:chgData name="Laura Monks" userId="515682e7-d9c1-41e8-8def-e4cca7c444ae" providerId="ADAL" clId="{B85DA86C-850F-40DA-9236-92CAE518E28B}" dt="2020-09-07T22:35:26.826" v="965" actId="478"/>
          <ac:spMkLst>
            <pc:docMk/>
            <pc:sldMk cId="257585707" sldId="325"/>
            <ac:spMk id="6" creationId="{152EC4D4-A009-4E23-8B5E-C3D4E141AC6B}"/>
          </ac:spMkLst>
        </pc:spChg>
        <pc:picChg chg="del">
          <ac:chgData name="Laura Monks" userId="515682e7-d9c1-41e8-8def-e4cca7c444ae" providerId="ADAL" clId="{B85DA86C-850F-40DA-9236-92CAE518E28B}" dt="2020-09-07T22:35:15.024" v="964" actId="478"/>
          <ac:picMkLst>
            <pc:docMk/>
            <pc:sldMk cId="257585707" sldId="325"/>
            <ac:picMk id="11" creationId="{885EC62D-C782-41B0-92D9-F9B46D1312F9}"/>
          </ac:picMkLst>
        </pc:picChg>
      </pc:sldChg>
      <pc:sldChg chg="delSp modSp add del mod delAnim">
        <pc:chgData name="Laura Monks" userId="515682e7-d9c1-41e8-8def-e4cca7c444ae" providerId="ADAL" clId="{B85DA86C-850F-40DA-9236-92CAE518E28B}" dt="2020-09-07T22:34:17.136" v="961" actId="2696"/>
        <pc:sldMkLst>
          <pc:docMk/>
          <pc:sldMk cId="1860712710" sldId="325"/>
        </pc:sldMkLst>
        <pc:spChg chg="del">
          <ac:chgData name="Laura Monks" userId="515682e7-d9c1-41e8-8def-e4cca7c444ae" providerId="ADAL" clId="{B85DA86C-850F-40DA-9236-92CAE518E28B}" dt="2020-09-07T22:31:46.187" v="959" actId="478"/>
          <ac:spMkLst>
            <pc:docMk/>
            <pc:sldMk cId="1860712710" sldId="325"/>
            <ac:spMk id="25" creationId="{97D6C7AC-F6AE-4D0C-AC3F-02EA931E2F0C}"/>
          </ac:spMkLst>
        </pc:spChg>
        <pc:spChg chg="del mod">
          <ac:chgData name="Laura Monks" userId="515682e7-d9c1-41e8-8def-e4cca7c444ae" providerId="ADAL" clId="{B85DA86C-850F-40DA-9236-92CAE518E28B}" dt="2020-09-07T22:31:41.658" v="957" actId="478"/>
          <ac:spMkLst>
            <pc:docMk/>
            <pc:sldMk cId="1860712710" sldId="325"/>
            <ac:spMk id="26" creationId="{53DE9C0C-F383-4858-85A8-C69188B92C70}"/>
          </ac:spMkLst>
        </pc:spChg>
        <pc:spChg chg="del">
          <ac:chgData name="Laura Monks" userId="515682e7-d9c1-41e8-8def-e4cca7c444ae" providerId="ADAL" clId="{B85DA86C-850F-40DA-9236-92CAE518E28B}" dt="2020-09-07T22:31:43.625" v="958" actId="478"/>
          <ac:spMkLst>
            <pc:docMk/>
            <pc:sldMk cId="1860712710" sldId="325"/>
            <ac:spMk id="27" creationId="{58ADF2E3-2264-4DCC-AC07-948A9CD93293}"/>
          </ac:spMkLst>
        </pc:spChg>
        <pc:spChg chg="del">
          <ac:chgData name="Laura Monks" userId="515682e7-d9c1-41e8-8def-e4cca7c444ae" providerId="ADAL" clId="{B85DA86C-850F-40DA-9236-92CAE518E28B}" dt="2020-09-07T22:31:48.090" v="960" actId="478"/>
          <ac:spMkLst>
            <pc:docMk/>
            <pc:sldMk cId="1860712710" sldId="325"/>
            <ac:spMk id="28" creationId="{36383B25-8A2D-4C63-B582-AC28F7816D5B}"/>
          </ac:spMkLst>
        </pc:spChg>
        <pc:picChg chg="del">
          <ac:chgData name="Laura Monks" userId="515682e7-d9c1-41e8-8def-e4cca7c444ae" providerId="ADAL" clId="{B85DA86C-850F-40DA-9236-92CAE518E28B}" dt="2020-09-07T22:31:36.245" v="955" actId="478"/>
          <ac:picMkLst>
            <pc:docMk/>
            <pc:sldMk cId="1860712710" sldId="325"/>
            <ac:picMk id="9" creationId="{8E1BF1E8-5146-44F7-A992-754427AE543C}"/>
          </ac:picMkLst>
        </pc:picChg>
      </pc:sldChg>
      <pc:sldChg chg="addSp delSp modSp add mod">
        <pc:chgData name="Laura Monks" userId="515682e7-d9c1-41e8-8def-e4cca7c444ae" providerId="ADAL" clId="{B85DA86C-850F-40DA-9236-92CAE518E28B}" dt="2020-09-07T22:42:57.943" v="1036" actId="1076"/>
        <pc:sldMkLst>
          <pc:docMk/>
          <pc:sldMk cId="2858553570" sldId="325"/>
        </pc:sldMkLst>
        <pc:spChg chg="mod">
          <ac:chgData name="Laura Monks" userId="515682e7-d9c1-41e8-8def-e4cca7c444ae" providerId="ADAL" clId="{B85DA86C-850F-40DA-9236-92CAE518E28B}" dt="2020-09-07T22:42:57.943" v="1036" actId="1076"/>
          <ac:spMkLst>
            <pc:docMk/>
            <pc:sldMk cId="2858553570" sldId="325"/>
            <ac:spMk id="2" creationId="{BD135E75-65FF-4D53-B013-91D5036889C2}"/>
          </ac:spMkLst>
        </pc:spChg>
        <pc:spChg chg="del">
          <ac:chgData name="Laura Monks" userId="515682e7-d9c1-41e8-8def-e4cca7c444ae" providerId="ADAL" clId="{B85DA86C-850F-40DA-9236-92CAE518E28B}" dt="2020-09-07T22:42:28.683" v="1007" actId="478"/>
          <ac:spMkLst>
            <pc:docMk/>
            <pc:sldMk cId="2858553570" sldId="325"/>
            <ac:spMk id="3" creationId="{0625F1EB-AFA6-42A3-859F-9E8230527942}"/>
          </ac:spMkLst>
        </pc:spChg>
        <pc:spChg chg="add del mod">
          <ac:chgData name="Laura Monks" userId="515682e7-d9c1-41e8-8def-e4cca7c444ae" providerId="ADAL" clId="{B85DA86C-850F-40DA-9236-92CAE518E28B}" dt="2020-09-07T22:42:36.893" v="1009" actId="478"/>
          <ac:spMkLst>
            <pc:docMk/>
            <pc:sldMk cId="2858553570" sldId="325"/>
            <ac:spMk id="6" creationId="{6B7B874A-CE28-42E6-BA5E-709FC866D3B5}"/>
          </ac:spMkLst>
        </pc:spChg>
        <pc:picChg chg="del">
          <ac:chgData name="Laura Monks" userId="515682e7-d9c1-41e8-8def-e4cca7c444ae" providerId="ADAL" clId="{B85DA86C-850F-40DA-9236-92CAE518E28B}" dt="2020-09-07T22:42:33.242" v="1008" actId="478"/>
          <ac:picMkLst>
            <pc:docMk/>
            <pc:sldMk cId="2858553570" sldId="325"/>
            <ac:picMk id="11" creationId="{885EC62D-C782-41B0-92D9-F9B46D1312F9}"/>
          </ac:picMkLst>
        </pc:picChg>
      </pc:sldChg>
      <pc:sldChg chg="modSp add mod ord">
        <pc:chgData name="Laura Monks" userId="515682e7-d9c1-41e8-8def-e4cca7c444ae" providerId="ADAL" clId="{B85DA86C-850F-40DA-9236-92CAE518E28B}" dt="2020-09-08T00:32:27.114" v="4292" actId="1076"/>
        <pc:sldMkLst>
          <pc:docMk/>
          <pc:sldMk cId="1032232791" sldId="326"/>
        </pc:sldMkLst>
        <pc:spChg chg="mod">
          <ac:chgData name="Laura Monks" userId="515682e7-d9c1-41e8-8def-e4cca7c444ae" providerId="ADAL" clId="{B85DA86C-850F-40DA-9236-92CAE518E28B}" dt="2020-09-08T00:32:27.114" v="4292" actId="1076"/>
          <ac:spMkLst>
            <pc:docMk/>
            <pc:sldMk cId="1032232791" sldId="326"/>
            <ac:spMk id="2" creationId="{BD135E75-65FF-4D53-B013-91D5036889C2}"/>
          </ac:spMkLst>
        </pc:spChg>
      </pc:sldChg>
      <pc:sldChg chg="addSp delSp modSp add mod addAnim delAnim modAnim">
        <pc:chgData name="Laura Monks" userId="515682e7-d9c1-41e8-8def-e4cca7c444ae" providerId="ADAL" clId="{B85DA86C-850F-40DA-9236-92CAE518E28B}" dt="2020-09-08T12:12:33.150" v="5493" actId="20577"/>
        <pc:sldMkLst>
          <pc:docMk/>
          <pc:sldMk cId="3468862686" sldId="327"/>
        </pc:sldMkLst>
        <pc:spChg chg="mod">
          <ac:chgData name="Laura Monks" userId="515682e7-d9c1-41e8-8def-e4cca7c444ae" providerId="ADAL" clId="{B85DA86C-850F-40DA-9236-92CAE518E28B}" dt="2020-09-07T23:11:11.684" v="1840" actId="1076"/>
          <ac:spMkLst>
            <pc:docMk/>
            <pc:sldMk cId="3468862686" sldId="327"/>
            <ac:spMk id="2" creationId="{BD135E75-65FF-4D53-B013-91D5036889C2}"/>
          </ac:spMkLst>
        </pc:spChg>
        <pc:spChg chg="add del mod">
          <ac:chgData name="Laura Monks" userId="515682e7-d9c1-41e8-8def-e4cca7c444ae" providerId="ADAL" clId="{B85DA86C-850F-40DA-9236-92CAE518E28B}" dt="2020-09-07T23:11:18.460" v="1844" actId="478"/>
          <ac:spMkLst>
            <pc:docMk/>
            <pc:sldMk cId="3468862686" sldId="327"/>
            <ac:spMk id="9" creationId="{855DD75D-79D7-4F99-ACAF-4601A3C4941D}"/>
          </ac:spMkLst>
        </pc:spChg>
        <pc:spChg chg="add mod">
          <ac:chgData name="Laura Monks" userId="515682e7-d9c1-41e8-8def-e4cca7c444ae" providerId="ADAL" clId="{B85DA86C-850F-40DA-9236-92CAE518E28B}" dt="2020-09-08T12:12:33.150" v="5493" actId="20577"/>
          <ac:spMkLst>
            <pc:docMk/>
            <pc:sldMk cId="3468862686" sldId="327"/>
            <ac:spMk id="10" creationId="{AB6F956B-5381-45F7-A470-8557621D4257}"/>
          </ac:spMkLst>
        </pc:spChg>
        <pc:spChg chg="add mod">
          <ac:chgData name="Laura Monks" userId="515682e7-d9c1-41e8-8def-e4cca7c444ae" providerId="ADAL" clId="{B85DA86C-850F-40DA-9236-92CAE518E28B}" dt="2020-09-07T23:18:46.939" v="2177" actId="1076"/>
          <ac:spMkLst>
            <pc:docMk/>
            <pc:sldMk cId="3468862686" sldId="327"/>
            <ac:spMk id="11" creationId="{014005E9-5406-45AD-8907-B7D9C21160D7}"/>
          </ac:spMkLst>
        </pc:spChg>
        <pc:picChg chg="add mod modCrop">
          <ac:chgData name="Laura Monks" userId="515682e7-d9c1-41e8-8def-e4cca7c444ae" providerId="ADAL" clId="{B85DA86C-850F-40DA-9236-92CAE518E28B}" dt="2020-09-07T23:13:19.185" v="1854" actId="1076"/>
          <ac:picMkLst>
            <pc:docMk/>
            <pc:sldMk cId="3468862686" sldId="327"/>
            <ac:picMk id="3" creationId="{8C765312-703E-4E84-A10B-3248A2FBACB8}"/>
          </ac:picMkLst>
        </pc:picChg>
        <pc:picChg chg="del">
          <ac:chgData name="Laura Monks" userId="515682e7-d9c1-41e8-8def-e4cca7c444ae" providerId="ADAL" clId="{B85DA86C-850F-40DA-9236-92CAE518E28B}" dt="2020-09-07T23:11:31.351" v="1846" actId="478"/>
          <ac:picMkLst>
            <pc:docMk/>
            <pc:sldMk cId="3468862686" sldId="327"/>
            <ac:picMk id="4" creationId="{7B8A25FD-00BE-4B09-88D3-EB9C91584628}"/>
          </ac:picMkLst>
        </pc:picChg>
        <pc:picChg chg="del">
          <ac:chgData name="Laura Monks" userId="515682e7-d9c1-41e8-8def-e4cca7c444ae" providerId="ADAL" clId="{B85DA86C-850F-40DA-9236-92CAE518E28B}" dt="2020-09-07T23:11:00.258" v="1837" actId="478"/>
          <ac:picMkLst>
            <pc:docMk/>
            <pc:sldMk cId="3468862686" sldId="327"/>
            <ac:picMk id="5" creationId="{4C0AA78A-0D98-45B4-A5B5-5E42E694F1CF}"/>
          </ac:picMkLst>
        </pc:picChg>
        <pc:picChg chg="del">
          <ac:chgData name="Laura Monks" userId="515682e7-d9c1-41e8-8def-e4cca7c444ae" providerId="ADAL" clId="{B85DA86C-850F-40DA-9236-92CAE518E28B}" dt="2020-09-07T23:11:34.846" v="1847" actId="478"/>
          <ac:picMkLst>
            <pc:docMk/>
            <pc:sldMk cId="3468862686" sldId="327"/>
            <ac:picMk id="8" creationId="{8CAE189F-FA9F-4CF4-966F-B12D4969C205}"/>
          </ac:picMkLst>
        </pc:picChg>
      </pc:sldChg>
      <pc:sldChg chg="modSp add mod ord">
        <pc:chgData name="Laura Monks" userId="515682e7-d9c1-41e8-8def-e4cca7c444ae" providerId="ADAL" clId="{B85DA86C-850F-40DA-9236-92CAE518E28B}" dt="2020-09-08T00:47:04.698" v="5486" actId="1076"/>
        <pc:sldMkLst>
          <pc:docMk/>
          <pc:sldMk cId="2690238949" sldId="328"/>
        </pc:sldMkLst>
        <pc:spChg chg="mod">
          <ac:chgData name="Laura Monks" userId="515682e7-d9c1-41e8-8def-e4cca7c444ae" providerId="ADAL" clId="{B85DA86C-850F-40DA-9236-92CAE518E28B}" dt="2020-09-08T00:47:04.698" v="5486" actId="1076"/>
          <ac:spMkLst>
            <pc:docMk/>
            <pc:sldMk cId="2690238949" sldId="328"/>
            <ac:spMk id="2" creationId="{BD135E75-65FF-4D53-B013-91D5036889C2}"/>
          </ac:spMkLst>
        </pc:spChg>
      </pc:sldChg>
      <pc:sldChg chg="addSp delSp modSp add mod ord modAnim">
        <pc:chgData name="Laura Monks" userId="515682e7-d9c1-41e8-8def-e4cca7c444ae" providerId="ADAL" clId="{B85DA86C-850F-40DA-9236-92CAE518E28B}" dt="2020-09-08T00:08:37.619" v="3530" actId="20577"/>
        <pc:sldMkLst>
          <pc:docMk/>
          <pc:sldMk cId="3168366764" sldId="329"/>
        </pc:sldMkLst>
        <pc:spChg chg="mod">
          <ac:chgData name="Laura Monks" userId="515682e7-d9c1-41e8-8def-e4cca7c444ae" providerId="ADAL" clId="{B85DA86C-850F-40DA-9236-92CAE518E28B}" dt="2020-09-08T00:06:55.595" v="3512" actId="20577"/>
          <ac:spMkLst>
            <pc:docMk/>
            <pc:sldMk cId="3168366764" sldId="329"/>
            <ac:spMk id="2" creationId="{BD135E75-65FF-4D53-B013-91D5036889C2}"/>
          </ac:spMkLst>
        </pc:spChg>
        <pc:spChg chg="del">
          <ac:chgData name="Laura Monks" userId="515682e7-d9c1-41e8-8def-e4cca7c444ae" providerId="ADAL" clId="{B85DA86C-850F-40DA-9236-92CAE518E28B}" dt="2020-09-08T00:06:25.948" v="3502" actId="478"/>
          <ac:spMkLst>
            <pc:docMk/>
            <pc:sldMk cId="3168366764" sldId="329"/>
            <ac:spMk id="10" creationId="{EA42FDB4-35E2-49F9-B0FD-ED3CF759AB29}"/>
          </ac:spMkLst>
        </pc:spChg>
        <pc:spChg chg="add mod">
          <ac:chgData name="Laura Monks" userId="515682e7-d9c1-41e8-8def-e4cca7c444ae" providerId="ADAL" clId="{B85DA86C-850F-40DA-9236-92CAE518E28B}" dt="2020-09-08T00:08:37.619" v="3530" actId="20577"/>
          <ac:spMkLst>
            <pc:docMk/>
            <pc:sldMk cId="3168366764" sldId="329"/>
            <ac:spMk id="14" creationId="{D4B00486-EE85-4B94-A28D-DE1D3D5A2497}"/>
          </ac:spMkLst>
        </pc:spChg>
        <pc:spChg chg="del">
          <ac:chgData name="Laura Monks" userId="515682e7-d9c1-41e8-8def-e4cca7c444ae" providerId="ADAL" clId="{B85DA86C-850F-40DA-9236-92CAE518E28B}" dt="2020-09-08T00:06:10.176" v="3497" actId="478"/>
          <ac:spMkLst>
            <pc:docMk/>
            <pc:sldMk cId="3168366764" sldId="329"/>
            <ac:spMk id="22" creationId="{7B5BBFB0-E9D8-48CE-9FC7-E2CB705A2906}"/>
          </ac:spMkLst>
        </pc:spChg>
        <pc:spChg chg="del mod">
          <ac:chgData name="Laura Monks" userId="515682e7-d9c1-41e8-8def-e4cca7c444ae" providerId="ADAL" clId="{B85DA86C-850F-40DA-9236-92CAE518E28B}" dt="2020-09-08T00:06:07.539" v="3496" actId="478"/>
          <ac:spMkLst>
            <pc:docMk/>
            <pc:sldMk cId="3168366764" sldId="329"/>
            <ac:spMk id="24" creationId="{9E784EEC-F38E-4402-A82E-FB653F9E2BEA}"/>
          </ac:spMkLst>
        </pc:spChg>
        <pc:grpChg chg="del">
          <ac:chgData name="Laura Monks" userId="515682e7-d9c1-41e8-8def-e4cca7c444ae" providerId="ADAL" clId="{B85DA86C-850F-40DA-9236-92CAE518E28B}" dt="2020-09-08T00:06:01.740" v="3492" actId="478"/>
          <ac:grpSpMkLst>
            <pc:docMk/>
            <pc:sldMk cId="3168366764" sldId="329"/>
            <ac:grpSpMk id="18" creationId="{CBF10CEC-E518-421D-8666-426583B35167}"/>
          </ac:grpSpMkLst>
        </pc:grpChg>
        <pc:picChg chg="del">
          <ac:chgData name="Laura Monks" userId="515682e7-d9c1-41e8-8def-e4cca7c444ae" providerId="ADAL" clId="{B85DA86C-850F-40DA-9236-92CAE518E28B}" dt="2020-09-08T00:06:11.742" v="3498" actId="478"/>
          <ac:picMkLst>
            <pc:docMk/>
            <pc:sldMk cId="3168366764" sldId="329"/>
            <ac:picMk id="4" creationId="{7B8A25FD-00BE-4B09-88D3-EB9C91584628}"/>
          </ac:picMkLst>
        </pc:picChg>
        <pc:picChg chg="del">
          <ac:chgData name="Laura Monks" userId="515682e7-d9c1-41e8-8def-e4cca7c444ae" providerId="ADAL" clId="{B85DA86C-850F-40DA-9236-92CAE518E28B}" dt="2020-09-08T00:06:13.333" v="3499" actId="478"/>
          <ac:picMkLst>
            <pc:docMk/>
            <pc:sldMk cId="3168366764" sldId="329"/>
            <ac:picMk id="8" creationId="{8CAE189F-FA9F-4CF4-966F-B12D4969C205}"/>
          </ac:picMkLst>
        </pc:picChg>
        <pc:picChg chg="add mod">
          <ac:chgData name="Laura Monks" userId="515682e7-d9c1-41e8-8def-e4cca7c444ae" providerId="ADAL" clId="{B85DA86C-850F-40DA-9236-92CAE518E28B}" dt="2020-09-08T00:08:08.589" v="3526" actId="1076"/>
          <ac:picMkLst>
            <pc:docMk/>
            <pc:sldMk cId="3168366764" sldId="329"/>
            <ac:picMk id="15" creationId="{996E4B67-0FA3-4168-AB23-D5A8CC881B90}"/>
          </ac:picMkLst>
        </pc:picChg>
        <pc:picChg chg="del">
          <ac:chgData name="Laura Monks" userId="515682e7-d9c1-41e8-8def-e4cca7c444ae" providerId="ADAL" clId="{B85DA86C-850F-40DA-9236-92CAE518E28B}" dt="2020-09-08T00:06:02.974" v="3493" actId="478"/>
          <ac:picMkLst>
            <pc:docMk/>
            <pc:sldMk cId="3168366764" sldId="329"/>
            <ac:picMk id="21" creationId="{61181A29-CA8B-4959-9A0E-3BF4130354CA}"/>
          </ac:picMkLst>
        </pc:picChg>
        <pc:picChg chg="del">
          <ac:chgData name="Laura Monks" userId="515682e7-d9c1-41e8-8def-e4cca7c444ae" providerId="ADAL" clId="{B85DA86C-850F-40DA-9236-92CAE518E28B}" dt="2020-09-08T00:06:04.649" v="3494" actId="478"/>
          <ac:picMkLst>
            <pc:docMk/>
            <pc:sldMk cId="3168366764" sldId="329"/>
            <ac:picMk id="23" creationId="{954B6745-C096-46E9-95A7-267D7ED0E056}"/>
          </ac:picMkLst>
        </pc:picChg>
      </pc:sldChg>
      <pc:sldChg chg="new del">
        <pc:chgData name="Laura Monks" userId="515682e7-d9c1-41e8-8def-e4cca7c444ae" providerId="ADAL" clId="{B85DA86C-850F-40DA-9236-92CAE518E28B}" dt="2020-09-08T00:23:23.856" v="4104" actId="2696"/>
        <pc:sldMkLst>
          <pc:docMk/>
          <pc:sldMk cId="305934305" sldId="330"/>
        </pc:sldMkLst>
      </pc:sldChg>
      <pc:sldChg chg="addSp delSp modSp add mod modAnim">
        <pc:chgData name="Laura Monks" userId="515682e7-d9c1-41e8-8def-e4cca7c444ae" providerId="ADAL" clId="{B85DA86C-850F-40DA-9236-92CAE518E28B}" dt="2020-09-08T00:28:49.754" v="4186" actId="1076"/>
        <pc:sldMkLst>
          <pc:docMk/>
          <pc:sldMk cId="2336799161" sldId="330"/>
        </pc:sldMkLst>
        <pc:spChg chg="mod">
          <ac:chgData name="Laura Monks" userId="515682e7-d9c1-41e8-8def-e4cca7c444ae" providerId="ADAL" clId="{B85DA86C-850F-40DA-9236-92CAE518E28B}" dt="2020-09-08T00:25:57.792" v="4162" actId="20577"/>
          <ac:spMkLst>
            <pc:docMk/>
            <pc:sldMk cId="2336799161" sldId="330"/>
            <ac:spMk id="2" creationId="{BD135E75-65FF-4D53-B013-91D5036889C2}"/>
          </ac:spMkLst>
        </pc:spChg>
        <pc:spChg chg="del">
          <ac:chgData name="Laura Monks" userId="515682e7-d9c1-41e8-8def-e4cca7c444ae" providerId="ADAL" clId="{B85DA86C-850F-40DA-9236-92CAE518E28B}" dt="2020-09-08T00:23:49.367" v="4131" actId="478"/>
          <ac:spMkLst>
            <pc:docMk/>
            <pc:sldMk cId="2336799161" sldId="330"/>
            <ac:spMk id="10" creationId="{EA42FDB4-35E2-49F9-B0FD-ED3CF759AB29}"/>
          </ac:spMkLst>
        </pc:spChg>
        <pc:spChg chg="add mod">
          <ac:chgData name="Laura Monks" userId="515682e7-d9c1-41e8-8def-e4cca7c444ae" providerId="ADAL" clId="{B85DA86C-850F-40DA-9236-92CAE518E28B}" dt="2020-09-08T00:28:11.561" v="4177" actId="1076"/>
          <ac:spMkLst>
            <pc:docMk/>
            <pc:sldMk cId="2336799161" sldId="330"/>
            <ac:spMk id="11" creationId="{A0B4EAFC-1CBA-428B-AF17-DA1BE6C8E683}"/>
          </ac:spMkLst>
        </pc:spChg>
        <pc:spChg chg="del">
          <ac:chgData name="Laura Monks" userId="515682e7-d9c1-41e8-8def-e4cca7c444ae" providerId="ADAL" clId="{B85DA86C-850F-40DA-9236-92CAE518E28B}" dt="2020-09-08T00:23:46.430" v="4130" actId="478"/>
          <ac:spMkLst>
            <pc:docMk/>
            <pc:sldMk cId="2336799161" sldId="330"/>
            <ac:spMk id="22" creationId="{7B5BBFB0-E9D8-48CE-9FC7-E2CB705A2906}"/>
          </ac:spMkLst>
        </pc:spChg>
        <pc:spChg chg="del">
          <ac:chgData name="Laura Monks" userId="515682e7-d9c1-41e8-8def-e4cca7c444ae" providerId="ADAL" clId="{B85DA86C-850F-40DA-9236-92CAE518E28B}" dt="2020-09-08T00:23:43.384" v="4129" actId="478"/>
          <ac:spMkLst>
            <pc:docMk/>
            <pc:sldMk cId="2336799161" sldId="330"/>
            <ac:spMk id="24" creationId="{9E784EEC-F38E-4402-A82E-FB653F9E2BEA}"/>
          </ac:spMkLst>
        </pc:spChg>
        <pc:spChg chg="add mod">
          <ac:chgData name="Laura Monks" userId="515682e7-d9c1-41e8-8def-e4cca7c444ae" providerId="ADAL" clId="{B85DA86C-850F-40DA-9236-92CAE518E28B}" dt="2020-09-08T00:28:49.754" v="4186" actId="1076"/>
          <ac:spMkLst>
            <pc:docMk/>
            <pc:sldMk cId="2336799161" sldId="330"/>
            <ac:spMk id="25" creationId="{AE48E73E-980B-467D-9C3D-9483FA098C94}"/>
          </ac:spMkLst>
        </pc:spChg>
        <pc:grpChg chg="del">
          <ac:chgData name="Laura Monks" userId="515682e7-d9c1-41e8-8def-e4cca7c444ae" providerId="ADAL" clId="{B85DA86C-850F-40DA-9236-92CAE518E28B}" dt="2020-09-08T00:23:37.301" v="4126" actId="478"/>
          <ac:grpSpMkLst>
            <pc:docMk/>
            <pc:sldMk cId="2336799161" sldId="330"/>
            <ac:grpSpMk id="18" creationId="{CBF10CEC-E518-421D-8666-426583B35167}"/>
          </ac:grpSpMkLst>
        </pc:grpChg>
        <pc:picChg chg="add mod modCrop">
          <ac:chgData name="Laura Monks" userId="515682e7-d9c1-41e8-8def-e4cca7c444ae" providerId="ADAL" clId="{B85DA86C-850F-40DA-9236-92CAE518E28B}" dt="2020-09-08T00:28:46.064" v="4185" actId="1076"/>
          <ac:picMkLst>
            <pc:docMk/>
            <pc:sldMk cId="2336799161" sldId="330"/>
            <ac:picMk id="3" creationId="{F74F8F0A-CA04-4F3F-B6BD-D601AA376FF7}"/>
          </ac:picMkLst>
        </pc:picChg>
        <pc:picChg chg="add mod modCrop">
          <ac:chgData name="Laura Monks" userId="515682e7-d9c1-41e8-8def-e4cca7c444ae" providerId="ADAL" clId="{B85DA86C-850F-40DA-9236-92CAE518E28B}" dt="2020-09-08T00:28:13.492" v="4178" actId="1076"/>
          <ac:picMkLst>
            <pc:docMk/>
            <pc:sldMk cId="2336799161" sldId="330"/>
            <ac:picMk id="4" creationId="{BA11EB10-C649-4867-BFA1-F4419B3FE863}"/>
          </ac:picMkLst>
        </pc:picChg>
        <pc:picChg chg="del">
          <ac:chgData name="Laura Monks" userId="515682e7-d9c1-41e8-8def-e4cca7c444ae" providerId="ADAL" clId="{B85DA86C-850F-40DA-9236-92CAE518E28B}" dt="2020-09-08T00:23:39.227" v="4127" actId="478"/>
          <ac:picMkLst>
            <pc:docMk/>
            <pc:sldMk cId="2336799161" sldId="330"/>
            <ac:picMk id="21" creationId="{61181A29-CA8B-4959-9A0E-3BF4130354CA}"/>
          </ac:picMkLst>
        </pc:picChg>
        <pc:picChg chg="del">
          <ac:chgData name="Laura Monks" userId="515682e7-d9c1-41e8-8def-e4cca7c444ae" providerId="ADAL" clId="{B85DA86C-850F-40DA-9236-92CAE518E28B}" dt="2020-09-08T00:23:40.536" v="4128" actId="478"/>
          <ac:picMkLst>
            <pc:docMk/>
            <pc:sldMk cId="2336799161" sldId="330"/>
            <ac:picMk id="23" creationId="{954B6745-C096-46E9-95A7-267D7ED0E056}"/>
          </ac:picMkLst>
        </pc:picChg>
        <pc:cxnChg chg="add del">
          <ac:chgData name="Laura Monks" userId="515682e7-d9c1-41e8-8def-e4cca7c444ae" providerId="ADAL" clId="{B85DA86C-850F-40DA-9236-92CAE518E28B}" dt="2020-09-08T00:27:12.502" v="4168" actId="11529"/>
          <ac:cxnSpMkLst>
            <pc:docMk/>
            <pc:sldMk cId="2336799161" sldId="330"/>
            <ac:cxnSpMk id="6" creationId="{92FE8F8F-306E-43D4-9FE1-F7883620F8D5}"/>
          </ac:cxnSpMkLst>
        </pc:cxnChg>
        <pc:cxnChg chg="add del mod">
          <ac:chgData name="Laura Monks" userId="515682e7-d9c1-41e8-8def-e4cca7c444ae" providerId="ADAL" clId="{B85DA86C-850F-40DA-9236-92CAE518E28B}" dt="2020-09-08T00:27:41.626" v="4172" actId="478"/>
          <ac:cxnSpMkLst>
            <pc:docMk/>
            <pc:sldMk cId="2336799161" sldId="330"/>
            <ac:cxnSpMk id="9" creationId="{DAE758DB-DF04-4EAD-BB82-221D090EDC88}"/>
          </ac:cxnSpMkLst>
        </pc:cxnChg>
      </pc:sldChg>
    </pc:docChg>
  </pc:docChgLst>
  <pc:docChgLst>
    <pc:chgData name="Laura Monks" userId="S::laura.monks@hee.nhs.uk::515682e7-d9c1-41e8-8def-e4cca7c444ae" providerId="AD" clId="Web-{F1C5FF79-A573-E4E3-1DFA-1F06E97F2A9A}"/>
    <pc:docChg chg="addSld delSld modSld sldOrd">
      <pc:chgData name="Laura Monks" userId="S::laura.monks@hee.nhs.uk::515682e7-d9c1-41e8-8def-e4cca7c444ae" providerId="AD" clId="Web-{F1C5FF79-A573-E4E3-1DFA-1F06E97F2A9A}" dt="2021-12-13T18:48:17.141" v="3499" actId="20577"/>
      <pc:docMkLst>
        <pc:docMk/>
      </pc:docMkLst>
      <pc:sldChg chg="del">
        <pc:chgData name="Laura Monks" userId="S::laura.monks@hee.nhs.uk::515682e7-d9c1-41e8-8def-e4cca7c444ae" providerId="AD" clId="Web-{F1C5FF79-A573-E4E3-1DFA-1F06E97F2A9A}" dt="2021-12-13T17:35:01.430" v="1294"/>
        <pc:sldMkLst>
          <pc:docMk/>
          <pc:sldMk cId="1861645570" sldId="292"/>
        </pc:sldMkLst>
      </pc:sldChg>
      <pc:sldChg chg="addSp delSp modSp mod setBg">
        <pc:chgData name="Laura Monks" userId="S::laura.monks@hee.nhs.uk::515682e7-d9c1-41e8-8def-e4cca7c444ae" providerId="AD" clId="Web-{F1C5FF79-A573-E4E3-1DFA-1F06E97F2A9A}" dt="2021-12-13T18:42:39.086" v="3389" actId="20577"/>
        <pc:sldMkLst>
          <pc:docMk/>
          <pc:sldMk cId="1577807954" sldId="311"/>
        </pc:sldMkLst>
        <pc:spChg chg="mod">
          <ac:chgData name="Laura Monks" userId="S::laura.monks@hee.nhs.uk::515682e7-d9c1-41e8-8def-e4cca7c444ae" providerId="AD" clId="Web-{F1C5FF79-A573-E4E3-1DFA-1F06E97F2A9A}" dt="2021-12-13T17:41:35.392" v="1453" actId="20577"/>
          <ac:spMkLst>
            <pc:docMk/>
            <pc:sldMk cId="1577807954" sldId="311"/>
            <ac:spMk id="2" creationId="{BD135E75-65FF-4D53-B013-91D5036889C2}"/>
          </ac:spMkLst>
        </pc:spChg>
        <pc:spChg chg="mod ord">
          <ac:chgData name="Laura Monks" userId="S::laura.monks@hee.nhs.uk::515682e7-d9c1-41e8-8def-e4cca7c444ae" providerId="AD" clId="Web-{F1C5FF79-A573-E4E3-1DFA-1F06E97F2A9A}" dt="2021-12-13T18:42:39.086" v="3389" actId="20577"/>
          <ac:spMkLst>
            <pc:docMk/>
            <pc:sldMk cId="1577807954" sldId="311"/>
            <ac:spMk id="3" creationId="{0625F1EB-AFA6-42A3-859F-9E8230527942}"/>
          </ac:spMkLst>
        </pc:spChg>
        <pc:picChg chg="mod ord">
          <ac:chgData name="Laura Monks" userId="S::laura.monks@hee.nhs.uk::515682e7-d9c1-41e8-8def-e4cca7c444ae" providerId="AD" clId="Web-{F1C5FF79-A573-E4E3-1DFA-1F06E97F2A9A}" dt="2021-12-13T16:03:45.413" v="101"/>
          <ac:picMkLst>
            <pc:docMk/>
            <pc:sldMk cId="1577807954" sldId="311"/>
            <ac:picMk id="4" creationId="{7B8A25FD-00BE-4B09-88D3-EB9C91584628}"/>
          </ac:picMkLst>
        </pc:picChg>
        <pc:picChg chg="add del mod ord modCrop">
          <ac:chgData name="Laura Monks" userId="S::laura.monks@hee.nhs.uk::515682e7-d9c1-41e8-8def-e4cca7c444ae" providerId="AD" clId="Web-{F1C5FF79-A573-E4E3-1DFA-1F06E97F2A9A}" dt="2021-12-13T17:40:59.204" v="1405"/>
          <ac:picMkLst>
            <pc:docMk/>
            <pc:sldMk cId="1577807954" sldId="311"/>
            <ac:picMk id="5" creationId="{4CEBDD03-159F-4A87-8E3B-5DF26B2006BD}"/>
          </ac:picMkLst>
        </pc:picChg>
        <pc:picChg chg="add mod">
          <ac:chgData name="Laura Monks" userId="S::laura.monks@hee.nhs.uk::515682e7-d9c1-41e8-8def-e4cca7c444ae" providerId="AD" clId="Web-{F1C5FF79-A573-E4E3-1DFA-1F06E97F2A9A}" dt="2021-12-13T17:43:05.035" v="1470" actId="14100"/>
          <ac:picMkLst>
            <pc:docMk/>
            <pc:sldMk cId="1577807954" sldId="311"/>
            <ac:picMk id="6" creationId="{68DB6349-D9EB-4845-94BF-E0E40BD936C4}"/>
          </ac:picMkLst>
        </pc:picChg>
        <pc:picChg chg="mod ord">
          <ac:chgData name="Laura Monks" userId="S::laura.monks@hee.nhs.uk::515682e7-d9c1-41e8-8def-e4cca7c444ae" providerId="AD" clId="Web-{F1C5FF79-A573-E4E3-1DFA-1F06E97F2A9A}" dt="2021-12-13T16:03:45.413" v="101"/>
          <ac:picMkLst>
            <pc:docMk/>
            <pc:sldMk cId="1577807954" sldId="311"/>
            <ac:picMk id="7" creationId="{ADA37E2A-64AD-4F3F-B828-3E5D82AC3AB6}"/>
          </ac:picMkLst>
        </pc:picChg>
        <pc:picChg chg="mod ord">
          <ac:chgData name="Laura Monks" userId="S::laura.monks@hee.nhs.uk::515682e7-d9c1-41e8-8def-e4cca7c444ae" providerId="AD" clId="Web-{F1C5FF79-A573-E4E3-1DFA-1F06E97F2A9A}" dt="2021-12-13T16:03:45.413" v="101"/>
          <ac:picMkLst>
            <pc:docMk/>
            <pc:sldMk cId="1577807954" sldId="311"/>
            <ac:picMk id="8" creationId="{8CAE189F-FA9F-4CF4-966F-B12D4969C205}"/>
          </ac:picMkLst>
        </pc:picChg>
        <pc:picChg chg="del mod ord">
          <ac:chgData name="Laura Monks" userId="S::laura.monks@hee.nhs.uk::515682e7-d9c1-41e8-8def-e4cca7c444ae" providerId="AD" clId="Web-{F1C5FF79-A573-E4E3-1DFA-1F06E97F2A9A}" dt="2021-12-13T17:42:03.174" v="1465"/>
          <ac:picMkLst>
            <pc:docMk/>
            <pc:sldMk cId="1577807954" sldId="311"/>
            <ac:picMk id="11" creationId="{885EC62D-C782-41B0-92D9-F9B46D1312F9}"/>
          </ac:picMkLst>
        </pc:picChg>
        <pc:cxnChg chg="add del">
          <ac:chgData name="Laura Monks" userId="S::laura.monks@hee.nhs.uk::515682e7-d9c1-41e8-8def-e4cca7c444ae" providerId="AD" clId="Web-{F1C5FF79-A573-E4E3-1DFA-1F06E97F2A9A}" dt="2021-12-13T16:03:45.413" v="101"/>
          <ac:cxnSpMkLst>
            <pc:docMk/>
            <pc:sldMk cId="1577807954" sldId="311"/>
            <ac:cxnSpMk id="16" creationId="{822A5670-0F7B-4199-AEAB-33FBA9CEA44D}"/>
          </ac:cxnSpMkLst>
        </pc:cxnChg>
        <pc:cxnChg chg="add del">
          <ac:chgData name="Laura Monks" userId="S::laura.monks@hee.nhs.uk::515682e7-d9c1-41e8-8def-e4cca7c444ae" providerId="AD" clId="Web-{F1C5FF79-A573-E4E3-1DFA-1F06E97F2A9A}" dt="2021-12-13T16:03:45.413" v="101"/>
          <ac:cxnSpMkLst>
            <pc:docMk/>
            <pc:sldMk cId="1577807954" sldId="311"/>
            <ac:cxnSpMk id="18" creationId="{8BB1744D-A7DF-4B65-B6E3-DCF12BB2D869}"/>
          </ac:cxnSpMkLst>
        </pc:cxnChg>
        <pc:cxnChg chg="add del">
          <ac:chgData name="Laura Monks" userId="S::laura.monks@hee.nhs.uk::515682e7-d9c1-41e8-8def-e4cca7c444ae" providerId="AD" clId="Web-{F1C5FF79-A573-E4E3-1DFA-1F06E97F2A9A}" dt="2021-12-13T16:03:45.413" v="101"/>
          <ac:cxnSpMkLst>
            <pc:docMk/>
            <pc:sldMk cId="1577807954" sldId="311"/>
            <ac:cxnSpMk id="20" creationId="{882DD753-EA38-4E86-91FB-05041A44A28E}"/>
          </ac:cxnSpMkLst>
        </pc:cxnChg>
        <pc:cxnChg chg="add del">
          <ac:chgData name="Laura Monks" userId="S::laura.monks@hee.nhs.uk::515682e7-d9c1-41e8-8def-e4cca7c444ae" providerId="AD" clId="Web-{F1C5FF79-A573-E4E3-1DFA-1F06E97F2A9A}" dt="2021-12-13T16:03:45.413" v="101"/>
          <ac:cxnSpMkLst>
            <pc:docMk/>
            <pc:sldMk cId="1577807954" sldId="311"/>
            <ac:cxnSpMk id="22" creationId="{6DA63E78-7704-45EF-B5D3-EADDF5D82674}"/>
          </ac:cxnSpMkLst>
        </pc:cxnChg>
      </pc:sldChg>
      <pc:sldChg chg="del">
        <pc:chgData name="Laura Monks" userId="S::laura.monks@hee.nhs.uk::515682e7-d9c1-41e8-8def-e4cca7c444ae" providerId="AD" clId="Web-{F1C5FF79-A573-E4E3-1DFA-1F06E97F2A9A}" dt="2021-12-13T17:36:53.479" v="1343"/>
        <pc:sldMkLst>
          <pc:docMk/>
          <pc:sldMk cId="2491316435" sldId="313"/>
        </pc:sldMkLst>
      </pc:sldChg>
      <pc:sldChg chg="addSp delSp modSp">
        <pc:chgData name="Laura Monks" userId="S::laura.monks@hee.nhs.uk::515682e7-d9c1-41e8-8def-e4cca7c444ae" providerId="AD" clId="Web-{F1C5FF79-A573-E4E3-1DFA-1F06E97F2A9A}" dt="2021-12-13T18:23:56.638" v="2502" actId="1076"/>
        <pc:sldMkLst>
          <pc:docMk/>
          <pc:sldMk cId="3857182867" sldId="314"/>
        </pc:sldMkLst>
        <pc:spChg chg="add del mod">
          <ac:chgData name="Laura Monks" userId="S::laura.monks@hee.nhs.uk::515682e7-d9c1-41e8-8def-e4cca7c444ae" providerId="AD" clId="Web-{F1C5FF79-A573-E4E3-1DFA-1F06E97F2A9A}" dt="2021-12-13T18:23:43.575" v="2497"/>
          <ac:spMkLst>
            <pc:docMk/>
            <pc:sldMk cId="3857182867" sldId="314"/>
            <ac:spMk id="4" creationId="{2DDBF666-B4F2-4C12-A183-F7A70883FC14}"/>
          </ac:spMkLst>
        </pc:spChg>
        <pc:spChg chg="mod">
          <ac:chgData name="Laura Monks" userId="S::laura.monks@hee.nhs.uk::515682e7-d9c1-41e8-8def-e4cca7c444ae" providerId="AD" clId="Web-{F1C5FF79-A573-E4E3-1DFA-1F06E97F2A9A}" dt="2021-12-13T18:23:24.544" v="2491" actId="1076"/>
          <ac:spMkLst>
            <pc:docMk/>
            <pc:sldMk cId="3857182867" sldId="314"/>
            <ac:spMk id="19" creationId="{7B81AE5C-D483-4A07-B70E-4DE9B83F33E8}"/>
          </ac:spMkLst>
        </pc:spChg>
        <pc:picChg chg="del mod">
          <ac:chgData name="Laura Monks" userId="S::laura.monks@hee.nhs.uk::515682e7-d9c1-41e8-8def-e4cca7c444ae" providerId="AD" clId="Web-{F1C5FF79-A573-E4E3-1DFA-1F06E97F2A9A}" dt="2021-12-13T18:23:38.247" v="2495"/>
          <ac:picMkLst>
            <pc:docMk/>
            <pc:sldMk cId="3857182867" sldId="314"/>
            <ac:picMk id="18" creationId="{9FE7C4EE-35E3-4DEF-97E2-2BC5B4A69046}"/>
          </ac:picMkLst>
        </pc:picChg>
        <pc:picChg chg="mod">
          <ac:chgData name="Laura Monks" userId="S::laura.monks@hee.nhs.uk::515682e7-d9c1-41e8-8def-e4cca7c444ae" providerId="AD" clId="Web-{F1C5FF79-A573-E4E3-1DFA-1F06E97F2A9A}" dt="2021-12-13T18:23:56.638" v="2502" actId="1076"/>
          <ac:picMkLst>
            <pc:docMk/>
            <pc:sldMk cId="3857182867" sldId="314"/>
            <ac:picMk id="20" creationId="{40A93B5F-AEE6-4D7A-A4A0-7931F07D7FF5}"/>
          </ac:picMkLst>
        </pc:picChg>
      </pc:sldChg>
      <pc:sldChg chg="del">
        <pc:chgData name="Laura Monks" userId="S::laura.monks@hee.nhs.uk::515682e7-d9c1-41e8-8def-e4cca7c444ae" providerId="AD" clId="Web-{F1C5FF79-A573-E4E3-1DFA-1F06E97F2A9A}" dt="2021-12-13T17:33:35.615" v="1291"/>
        <pc:sldMkLst>
          <pc:docMk/>
          <pc:sldMk cId="2515314411" sldId="315"/>
        </pc:sldMkLst>
      </pc:sldChg>
      <pc:sldChg chg="modSp ord">
        <pc:chgData name="Laura Monks" userId="S::laura.monks@hee.nhs.uk::515682e7-d9c1-41e8-8def-e4cca7c444ae" providerId="AD" clId="Web-{F1C5FF79-A573-E4E3-1DFA-1F06E97F2A9A}" dt="2021-12-13T18:42:24.898" v="3388" actId="20577"/>
        <pc:sldMkLst>
          <pc:docMk/>
          <pc:sldMk cId="1034606843" sldId="317"/>
        </pc:sldMkLst>
        <pc:spChg chg="mod">
          <ac:chgData name="Laura Monks" userId="S::laura.monks@hee.nhs.uk::515682e7-d9c1-41e8-8def-e4cca7c444ae" providerId="AD" clId="Web-{F1C5FF79-A573-E4E3-1DFA-1F06E97F2A9A}" dt="2021-12-13T18:42:24.898" v="3388" actId="20577"/>
          <ac:spMkLst>
            <pc:docMk/>
            <pc:sldMk cId="1034606843" sldId="317"/>
            <ac:spMk id="5" creationId="{281A5BA2-7884-47DA-8BBC-07D79980F3AE}"/>
          </ac:spMkLst>
        </pc:spChg>
      </pc:sldChg>
      <pc:sldChg chg="addSp delSp modSp">
        <pc:chgData name="Laura Monks" userId="S::laura.monks@hee.nhs.uk::515682e7-d9c1-41e8-8def-e4cca7c444ae" providerId="AD" clId="Web-{F1C5FF79-A573-E4E3-1DFA-1F06E97F2A9A}" dt="2021-12-13T18:03:08.719" v="2012" actId="1076"/>
        <pc:sldMkLst>
          <pc:docMk/>
          <pc:sldMk cId="57894408" sldId="318"/>
        </pc:sldMkLst>
        <pc:spChg chg="add mod">
          <ac:chgData name="Laura Monks" userId="S::laura.monks@hee.nhs.uk::515682e7-d9c1-41e8-8def-e4cca7c444ae" providerId="AD" clId="Web-{F1C5FF79-A573-E4E3-1DFA-1F06E97F2A9A}" dt="2021-12-13T16:51:15.463" v="543" actId="1076"/>
          <ac:spMkLst>
            <pc:docMk/>
            <pc:sldMk cId="57894408" sldId="318"/>
            <ac:spMk id="3" creationId="{34595EAA-7481-4488-A915-D3EFA63AC4CB}"/>
          </ac:spMkLst>
        </pc:spChg>
        <pc:spChg chg="add mod">
          <ac:chgData name="Laura Monks" userId="S::laura.monks@hee.nhs.uk::515682e7-d9c1-41e8-8def-e4cca7c444ae" providerId="AD" clId="Web-{F1C5FF79-A573-E4E3-1DFA-1F06E97F2A9A}" dt="2021-12-13T18:03:08.719" v="2012" actId="1076"/>
          <ac:spMkLst>
            <pc:docMk/>
            <pc:sldMk cId="57894408" sldId="318"/>
            <ac:spMk id="4" creationId="{AD77404C-FD9E-4D0C-8CAD-C7C2B7F46D66}"/>
          </ac:spMkLst>
        </pc:spChg>
        <pc:spChg chg="del">
          <ac:chgData name="Laura Monks" userId="S::laura.monks@hee.nhs.uk::515682e7-d9c1-41e8-8def-e4cca7c444ae" providerId="AD" clId="Web-{F1C5FF79-A573-E4E3-1DFA-1F06E97F2A9A}" dt="2021-12-13T16:50:46.525" v="538"/>
          <ac:spMkLst>
            <pc:docMk/>
            <pc:sldMk cId="57894408" sldId="318"/>
            <ac:spMk id="13" creationId="{9F91321D-410B-4DAF-B00A-878ED2529ADD}"/>
          </ac:spMkLst>
        </pc:spChg>
        <pc:spChg chg="mod">
          <ac:chgData name="Laura Monks" userId="S::laura.monks@hee.nhs.uk::515682e7-d9c1-41e8-8def-e4cca7c444ae" providerId="AD" clId="Web-{F1C5FF79-A573-E4E3-1DFA-1F06E97F2A9A}" dt="2021-12-13T18:02:51.468" v="2004" actId="20577"/>
          <ac:spMkLst>
            <pc:docMk/>
            <pc:sldMk cId="57894408" sldId="318"/>
            <ac:spMk id="14" creationId="{3A9E5FE9-F156-450A-8DD4-8F04B882E8C4}"/>
          </ac:spMkLst>
        </pc:spChg>
      </pc:sldChg>
      <pc:sldChg chg="addSp modSp ord">
        <pc:chgData name="Laura Monks" userId="S::laura.monks@hee.nhs.uk::515682e7-d9c1-41e8-8def-e4cca7c444ae" providerId="AD" clId="Web-{F1C5FF79-A573-E4E3-1DFA-1F06E97F2A9A}" dt="2021-12-13T17:03:22.808" v="818" actId="20577"/>
        <pc:sldMkLst>
          <pc:docMk/>
          <pc:sldMk cId="333256888" sldId="319"/>
        </pc:sldMkLst>
        <pc:spChg chg="mod">
          <ac:chgData name="Laura Monks" userId="S::laura.monks@hee.nhs.uk::515682e7-d9c1-41e8-8def-e4cca7c444ae" providerId="AD" clId="Web-{F1C5FF79-A573-E4E3-1DFA-1F06E97F2A9A}" dt="2021-12-13T17:03:22.808" v="818" actId="20577"/>
          <ac:spMkLst>
            <pc:docMk/>
            <pc:sldMk cId="333256888" sldId="319"/>
            <ac:spMk id="2" creationId="{BD135E75-65FF-4D53-B013-91D5036889C2}"/>
          </ac:spMkLst>
        </pc:spChg>
        <pc:spChg chg="mod">
          <ac:chgData name="Laura Monks" userId="S::laura.monks@hee.nhs.uk::515682e7-d9c1-41e8-8def-e4cca7c444ae" providerId="AD" clId="Web-{F1C5FF79-A573-E4E3-1DFA-1F06E97F2A9A}" dt="2021-12-13T16:51:36.339" v="546" actId="1076"/>
          <ac:spMkLst>
            <pc:docMk/>
            <pc:sldMk cId="333256888" sldId="319"/>
            <ac:spMk id="10" creationId="{BD5979EA-E717-4A0C-B1E0-392DE7EC8177}"/>
          </ac:spMkLst>
        </pc:spChg>
        <pc:spChg chg="mod">
          <ac:chgData name="Laura Monks" userId="S::laura.monks@hee.nhs.uk::515682e7-d9c1-41e8-8def-e4cca7c444ae" providerId="AD" clId="Web-{F1C5FF79-A573-E4E3-1DFA-1F06E97F2A9A}" dt="2021-12-13T16:51:51.011" v="550" actId="1076"/>
          <ac:spMkLst>
            <pc:docMk/>
            <pc:sldMk cId="333256888" sldId="319"/>
            <ac:spMk id="11" creationId="{86FB36C5-FEDF-4C2B-BEE1-6EABAD8CEA3B}"/>
          </ac:spMkLst>
        </pc:spChg>
        <pc:spChg chg="mod">
          <ac:chgData name="Laura Monks" userId="S::laura.monks@hee.nhs.uk::515682e7-d9c1-41e8-8def-e4cca7c444ae" providerId="AD" clId="Web-{F1C5FF79-A573-E4E3-1DFA-1F06E97F2A9A}" dt="2021-12-13T17:01:16.946" v="804" actId="20577"/>
          <ac:spMkLst>
            <pc:docMk/>
            <pc:sldMk cId="333256888" sldId="319"/>
            <ac:spMk id="16" creationId="{C16BB483-46C2-4CEB-8F25-05A856363901}"/>
          </ac:spMkLst>
        </pc:spChg>
        <pc:picChg chg="add mod">
          <ac:chgData name="Laura Monks" userId="S::laura.monks@hee.nhs.uk::515682e7-d9c1-41e8-8def-e4cca7c444ae" providerId="AD" clId="Web-{F1C5FF79-A573-E4E3-1DFA-1F06E97F2A9A}" dt="2021-12-13T17:02:33.916" v="814" actId="1076"/>
          <ac:picMkLst>
            <pc:docMk/>
            <pc:sldMk cId="333256888" sldId="319"/>
            <ac:picMk id="3" creationId="{760845D6-E06D-4895-B2A3-1E1363DDF23A}"/>
          </ac:picMkLst>
        </pc:picChg>
        <pc:picChg chg="mod">
          <ac:chgData name="Laura Monks" userId="S::laura.monks@hee.nhs.uk::515682e7-d9c1-41e8-8def-e4cca7c444ae" providerId="AD" clId="Web-{F1C5FF79-A573-E4E3-1DFA-1F06E97F2A9A}" dt="2021-12-13T17:02:30.447" v="813" actId="1076"/>
          <ac:picMkLst>
            <pc:docMk/>
            <pc:sldMk cId="333256888" sldId="319"/>
            <ac:picMk id="17" creationId="{957960F9-1F0C-41B9-A07A-34EAF7DE4B00}"/>
          </ac:picMkLst>
        </pc:picChg>
      </pc:sldChg>
      <pc:sldChg chg="addSp delSp modSp">
        <pc:chgData name="Laura Monks" userId="S::laura.monks@hee.nhs.uk::515682e7-d9c1-41e8-8def-e4cca7c444ae" providerId="AD" clId="Web-{F1C5FF79-A573-E4E3-1DFA-1F06E97F2A9A}" dt="2021-12-13T18:43:38.916" v="3395" actId="20577"/>
        <pc:sldMkLst>
          <pc:docMk/>
          <pc:sldMk cId="308397738" sldId="320"/>
        </pc:sldMkLst>
        <pc:spChg chg="mod">
          <ac:chgData name="Laura Monks" userId="S::laura.monks@hee.nhs.uk::515682e7-d9c1-41e8-8def-e4cca7c444ae" providerId="AD" clId="Web-{F1C5FF79-A573-E4E3-1DFA-1F06E97F2A9A}" dt="2021-12-13T17:26:51.294" v="1133" actId="20577"/>
          <ac:spMkLst>
            <pc:docMk/>
            <pc:sldMk cId="308397738" sldId="320"/>
            <ac:spMk id="6" creationId="{B89E71E2-7802-442A-BA31-7C1A063719D0}"/>
          </ac:spMkLst>
        </pc:spChg>
        <pc:spChg chg="mod">
          <ac:chgData name="Laura Monks" userId="S::laura.monks@hee.nhs.uk::515682e7-d9c1-41e8-8def-e4cca7c444ae" providerId="AD" clId="Web-{F1C5FF79-A573-E4E3-1DFA-1F06E97F2A9A}" dt="2021-12-13T18:43:38.916" v="3395" actId="20577"/>
          <ac:spMkLst>
            <pc:docMk/>
            <pc:sldMk cId="308397738" sldId="320"/>
            <ac:spMk id="9" creationId="{855DD75D-79D7-4F99-ACAF-4601A3C4941D}"/>
          </ac:spMkLst>
        </pc:spChg>
        <pc:picChg chg="add mod modCrop">
          <ac:chgData name="Laura Monks" userId="S::laura.monks@hee.nhs.uk::515682e7-d9c1-41e8-8def-e4cca7c444ae" providerId="AD" clId="Web-{F1C5FF79-A573-E4E3-1DFA-1F06E97F2A9A}" dt="2021-12-13T16:27:31.024" v="308" actId="1076"/>
          <ac:picMkLst>
            <pc:docMk/>
            <pc:sldMk cId="308397738" sldId="320"/>
            <ac:picMk id="3" creationId="{D6343C1A-4EC6-4F0F-9B96-5808319F3FC8}"/>
          </ac:picMkLst>
        </pc:picChg>
        <pc:picChg chg="del">
          <ac:chgData name="Laura Monks" userId="S::laura.monks@hee.nhs.uk::515682e7-d9c1-41e8-8def-e4cca7c444ae" providerId="AD" clId="Web-{F1C5FF79-A573-E4E3-1DFA-1F06E97F2A9A}" dt="2021-12-13T16:25:44.021" v="278"/>
          <ac:picMkLst>
            <pc:docMk/>
            <pc:sldMk cId="308397738" sldId="320"/>
            <ac:picMk id="14" creationId="{EB7E4F23-DE5B-42E0-A15E-2AF8A82F529D}"/>
          </ac:picMkLst>
        </pc:picChg>
      </pc:sldChg>
      <pc:sldChg chg="del">
        <pc:chgData name="Laura Monks" userId="S::laura.monks@hee.nhs.uk::515682e7-d9c1-41e8-8def-e4cca7c444ae" providerId="AD" clId="Web-{F1C5FF79-A573-E4E3-1DFA-1F06E97F2A9A}" dt="2021-12-13T17:33:45.944" v="1292"/>
        <pc:sldMkLst>
          <pc:docMk/>
          <pc:sldMk cId="23136161" sldId="321"/>
        </pc:sldMkLst>
      </pc:sldChg>
      <pc:sldChg chg="modSp addAnim delAnim">
        <pc:chgData name="Laura Monks" userId="S::laura.monks@hee.nhs.uk::515682e7-d9c1-41e8-8def-e4cca7c444ae" providerId="AD" clId="Web-{F1C5FF79-A573-E4E3-1DFA-1F06E97F2A9A}" dt="2021-12-13T16:21:42.813" v="276" actId="20577"/>
        <pc:sldMkLst>
          <pc:docMk/>
          <pc:sldMk cId="3702690224" sldId="323"/>
        </pc:sldMkLst>
        <pc:spChg chg="mod">
          <ac:chgData name="Laura Monks" userId="S::laura.monks@hee.nhs.uk::515682e7-d9c1-41e8-8def-e4cca7c444ae" providerId="AD" clId="Web-{F1C5FF79-A573-E4E3-1DFA-1F06E97F2A9A}" dt="2021-12-13T16:21:42.813" v="276" actId="20577"/>
          <ac:spMkLst>
            <pc:docMk/>
            <pc:sldMk cId="3702690224" sldId="323"/>
            <ac:spMk id="2" creationId="{13872D0F-B852-438D-95CA-1D718B527D13}"/>
          </ac:spMkLst>
        </pc:spChg>
        <pc:spChg chg="mod">
          <ac:chgData name="Laura Monks" userId="S::laura.monks@hee.nhs.uk::515682e7-d9c1-41e8-8def-e4cca7c444ae" providerId="AD" clId="Web-{F1C5FF79-A573-E4E3-1DFA-1F06E97F2A9A}" dt="2021-12-13T15:53:32.773" v="27" actId="20577"/>
          <ac:spMkLst>
            <pc:docMk/>
            <pc:sldMk cId="3702690224" sldId="323"/>
            <ac:spMk id="27" creationId="{58ADF2E3-2264-4DCC-AC07-948A9CD93293}"/>
          </ac:spMkLst>
        </pc:spChg>
        <pc:spChg chg="mod">
          <ac:chgData name="Laura Monks" userId="S::laura.monks@hee.nhs.uk::515682e7-d9c1-41e8-8def-e4cca7c444ae" providerId="AD" clId="Web-{F1C5FF79-A573-E4E3-1DFA-1F06E97F2A9A}" dt="2021-12-13T15:53:46.805" v="31" actId="20577"/>
          <ac:spMkLst>
            <pc:docMk/>
            <pc:sldMk cId="3702690224" sldId="323"/>
            <ac:spMk id="28" creationId="{36383B25-8A2D-4C63-B582-AC28F7816D5B}"/>
          </ac:spMkLst>
        </pc:spChg>
      </pc:sldChg>
      <pc:sldChg chg="addSp delSp modSp">
        <pc:chgData name="Laura Monks" userId="S::laura.monks@hee.nhs.uk::515682e7-d9c1-41e8-8def-e4cca7c444ae" providerId="AD" clId="Web-{F1C5FF79-A573-E4E3-1DFA-1F06E97F2A9A}" dt="2021-12-13T17:26:42.965" v="1130" actId="14100"/>
        <pc:sldMkLst>
          <pc:docMk/>
          <pc:sldMk cId="3468862686" sldId="327"/>
        </pc:sldMkLst>
        <pc:spChg chg="mod">
          <ac:chgData name="Laura Monks" userId="S::laura.monks@hee.nhs.uk::515682e7-d9c1-41e8-8def-e4cca7c444ae" providerId="AD" clId="Web-{F1C5FF79-A573-E4E3-1DFA-1F06E97F2A9A}" dt="2021-12-13T16:46:17.253" v="518" actId="20577"/>
          <ac:spMkLst>
            <pc:docMk/>
            <pc:sldMk cId="3468862686" sldId="327"/>
            <ac:spMk id="10" creationId="{AB6F956B-5381-45F7-A470-8557621D4257}"/>
          </ac:spMkLst>
        </pc:spChg>
        <pc:spChg chg="mod">
          <ac:chgData name="Laura Monks" userId="S::laura.monks@hee.nhs.uk::515682e7-d9c1-41e8-8def-e4cca7c444ae" providerId="AD" clId="Web-{F1C5FF79-A573-E4E3-1DFA-1F06E97F2A9A}" dt="2021-12-13T17:26:42.965" v="1130" actId="14100"/>
          <ac:spMkLst>
            <pc:docMk/>
            <pc:sldMk cId="3468862686" sldId="327"/>
            <ac:spMk id="11" creationId="{014005E9-5406-45AD-8907-B7D9C21160D7}"/>
          </ac:spMkLst>
        </pc:spChg>
        <pc:picChg chg="del">
          <ac:chgData name="Laura Monks" userId="S::laura.monks@hee.nhs.uk::515682e7-d9c1-41e8-8def-e4cca7c444ae" providerId="AD" clId="Web-{F1C5FF79-A573-E4E3-1DFA-1F06E97F2A9A}" dt="2021-12-13T16:47:00.629" v="520"/>
          <ac:picMkLst>
            <pc:docMk/>
            <pc:sldMk cId="3468862686" sldId="327"/>
            <ac:picMk id="3" creationId="{8C765312-703E-4E84-A10B-3248A2FBACB8}"/>
          </ac:picMkLst>
        </pc:picChg>
        <pc:picChg chg="add mod">
          <ac:chgData name="Laura Monks" userId="S::laura.monks@hee.nhs.uk::515682e7-d9c1-41e8-8def-e4cca7c444ae" providerId="AD" clId="Web-{F1C5FF79-A573-E4E3-1DFA-1F06E97F2A9A}" dt="2021-12-13T16:47:11.442" v="524" actId="14100"/>
          <ac:picMkLst>
            <pc:docMk/>
            <pc:sldMk cId="3468862686" sldId="327"/>
            <ac:picMk id="4" creationId="{0A0FEC82-1DE0-46AE-B571-8ED89280D2ED}"/>
          </ac:picMkLst>
        </pc:picChg>
      </pc:sldChg>
      <pc:sldChg chg="addSp delSp modSp addAnim delAnim">
        <pc:chgData name="Laura Monks" userId="S::laura.monks@hee.nhs.uk::515682e7-d9c1-41e8-8def-e4cca7c444ae" providerId="AD" clId="Web-{F1C5FF79-A573-E4E3-1DFA-1F06E97F2A9A}" dt="2021-12-13T18:08:58.117" v="2092" actId="1076"/>
        <pc:sldMkLst>
          <pc:docMk/>
          <pc:sldMk cId="2690238949" sldId="328"/>
        </pc:sldMkLst>
        <pc:spChg chg="del mod">
          <ac:chgData name="Laura Monks" userId="S::laura.monks@hee.nhs.uk::515682e7-d9c1-41e8-8def-e4cca7c444ae" providerId="AD" clId="Web-{F1C5FF79-A573-E4E3-1DFA-1F06E97F2A9A}" dt="2021-12-13T17:31:16.956" v="1230"/>
          <ac:spMkLst>
            <pc:docMk/>
            <pc:sldMk cId="2690238949" sldId="328"/>
            <ac:spMk id="2" creationId="{BD135E75-65FF-4D53-B013-91D5036889C2}"/>
          </ac:spMkLst>
        </pc:spChg>
        <pc:spChg chg="add del mod">
          <ac:chgData name="Laura Monks" userId="S::laura.monks@hee.nhs.uk::515682e7-d9c1-41e8-8def-e4cca7c444ae" providerId="AD" clId="Web-{F1C5FF79-A573-E4E3-1DFA-1F06E97F2A9A}" dt="2021-12-13T17:31:26.816" v="1231"/>
          <ac:spMkLst>
            <pc:docMk/>
            <pc:sldMk cId="2690238949" sldId="328"/>
            <ac:spMk id="5" creationId="{72F820B7-58A6-4290-9236-E888FE4D9783}"/>
          </ac:spMkLst>
        </pc:spChg>
        <pc:spChg chg="add mod">
          <ac:chgData name="Laura Monks" userId="S::laura.monks@hee.nhs.uk::515682e7-d9c1-41e8-8def-e4cca7c444ae" providerId="AD" clId="Web-{F1C5FF79-A573-E4E3-1DFA-1F06E97F2A9A}" dt="2021-12-13T17:32:18.285" v="1261" actId="20577"/>
          <ac:spMkLst>
            <pc:docMk/>
            <pc:sldMk cId="2690238949" sldId="328"/>
            <ac:spMk id="6" creationId="{888A5A6E-E442-4B99-A278-7D4B13316913}"/>
          </ac:spMkLst>
        </pc:spChg>
        <pc:spChg chg="add del">
          <ac:chgData name="Laura Monks" userId="S::laura.monks@hee.nhs.uk::515682e7-d9c1-41e8-8def-e4cca7c444ae" providerId="AD" clId="Web-{F1C5FF79-A573-E4E3-1DFA-1F06E97F2A9A}" dt="2021-12-13T17:31:44.300" v="1236"/>
          <ac:spMkLst>
            <pc:docMk/>
            <pc:sldMk cId="2690238949" sldId="328"/>
            <ac:spMk id="10" creationId="{5D0B757F-D9C3-45B5-BC16-7E1A74EC6010}"/>
          </ac:spMkLst>
        </pc:spChg>
        <pc:spChg chg="add mod">
          <ac:chgData name="Laura Monks" userId="S::laura.monks@hee.nhs.uk::515682e7-d9c1-41e8-8def-e4cca7c444ae" providerId="AD" clId="Web-{F1C5FF79-A573-E4E3-1DFA-1F06E97F2A9A}" dt="2021-12-13T18:03:21.157" v="2015" actId="20577"/>
          <ac:spMkLst>
            <pc:docMk/>
            <pc:sldMk cId="2690238949" sldId="328"/>
            <ac:spMk id="12" creationId="{90520EA8-A433-45F7-8180-97DC787B2B72}"/>
          </ac:spMkLst>
        </pc:spChg>
        <pc:spChg chg="del topLvl">
          <ac:chgData name="Laura Monks" userId="S::laura.monks@hee.nhs.uk::515682e7-d9c1-41e8-8def-e4cca7c444ae" providerId="AD" clId="Web-{F1C5FF79-A573-E4E3-1DFA-1F06E97F2A9A}" dt="2021-12-13T17:35:21.962" v="1296"/>
          <ac:spMkLst>
            <pc:docMk/>
            <pc:sldMk cId="2690238949" sldId="328"/>
            <ac:spMk id="15" creationId="{F515EF8A-E7F1-4137-AF4D-C58A8C52BA54}"/>
          </ac:spMkLst>
        </pc:spChg>
        <pc:spChg chg="add mod">
          <ac:chgData name="Laura Monks" userId="S::laura.monks@hee.nhs.uk::515682e7-d9c1-41e8-8def-e4cca7c444ae" providerId="AD" clId="Web-{F1C5FF79-A573-E4E3-1DFA-1F06E97F2A9A}" dt="2021-12-13T18:03:37.235" v="2023" actId="20577"/>
          <ac:spMkLst>
            <pc:docMk/>
            <pc:sldMk cId="2690238949" sldId="328"/>
            <ac:spMk id="23" creationId="{282431AC-6C56-4C0E-8813-82F178425AE6}"/>
          </ac:spMkLst>
        </pc:spChg>
        <pc:spChg chg="add mod">
          <ac:chgData name="Laura Monks" userId="S::laura.monks@hee.nhs.uk::515682e7-d9c1-41e8-8def-e4cca7c444ae" providerId="AD" clId="Web-{F1C5FF79-A573-E4E3-1DFA-1F06E97F2A9A}" dt="2021-12-13T18:03:29.438" v="2020" actId="14100"/>
          <ac:spMkLst>
            <pc:docMk/>
            <pc:sldMk cId="2690238949" sldId="328"/>
            <ac:spMk id="24" creationId="{A6480FF5-3A37-44C7-ABC6-91F9FF8093A1}"/>
          </ac:spMkLst>
        </pc:spChg>
        <pc:spChg chg="add mod">
          <ac:chgData name="Laura Monks" userId="S::laura.monks@hee.nhs.uk::515682e7-d9c1-41e8-8def-e4cca7c444ae" providerId="AD" clId="Web-{F1C5FF79-A573-E4E3-1DFA-1F06E97F2A9A}" dt="2021-12-13T18:07:32.209" v="2067" actId="20577"/>
          <ac:spMkLst>
            <pc:docMk/>
            <pc:sldMk cId="2690238949" sldId="328"/>
            <ac:spMk id="25" creationId="{3A0A6FE9-BC47-46BA-AAD4-482826DC1BA9}"/>
          </ac:spMkLst>
        </pc:spChg>
        <pc:spChg chg="add del">
          <ac:chgData name="Laura Monks" userId="S::laura.monks@hee.nhs.uk::515682e7-d9c1-41e8-8def-e4cca7c444ae" providerId="AD" clId="Web-{F1C5FF79-A573-E4E3-1DFA-1F06E97F2A9A}" dt="2021-12-13T18:05:22.347" v="2050"/>
          <ac:spMkLst>
            <pc:docMk/>
            <pc:sldMk cId="2690238949" sldId="328"/>
            <ac:spMk id="27" creationId="{047FDCBF-6DBA-449D-9945-9A66BC2CA302}"/>
          </ac:spMkLst>
        </pc:spChg>
        <pc:spChg chg="add del">
          <ac:chgData name="Laura Monks" userId="S::laura.monks@hee.nhs.uk::515682e7-d9c1-41e8-8def-e4cca7c444ae" providerId="AD" clId="Web-{F1C5FF79-A573-E4E3-1DFA-1F06E97F2A9A}" dt="2021-12-13T18:05:21.222" v="2049"/>
          <ac:spMkLst>
            <pc:docMk/>
            <pc:sldMk cId="2690238949" sldId="328"/>
            <ac:spMk id="28" creationId="{C1DC254D-335E-4A7E-AC25-A2AB7A652F75}"/>
          </ac:spMkLst>
        </pc:spChg>
        <pc:spChg chg="add del">
          <ac:chgData name="Laura Monks" userId="S::laura.monks@hee.nhs.uk::515682e7-d9c1-41e8-8def-e4cca7c444ae" providerId="AD" clId="Web-{F1C5FF79-A573-E4E3-1DFA-1F06E97F2A9A}" dt="2021-12-13T18:05:19.472" v="2048"/>
          <ac:spMkLst>
            <pc:docMk/>
            <pc:sldMk cId="2690238949" sldId="328"/>
            <ac:spMk id="29" creationId="{70B4CF95-50AD-48D4-A6D6-3DF997AEE80A}"/>
          </ac:spMkLst>
        </pc:spChg>
        <pc:spChg chg="add del">
          <ac:chgData name="Laura Monks" userId="S::laura.monks@hee.nhs.uk::515682e7-d9c1-41e8-8def-e4cca7c444ae" providerId="AD" clId="Web-{F1C5FF79-A573-E4E3-1DFA-1F06E97F2A9A}" dt="2021-12-13T18:05:17.878" v="2047"/>
          <ac:spMkLst>
            <pc:docMk/>
            <pc:sldMk cId="2690238949" sldId="328"/>
            <ac:spMk id="30" creationId="{488A56B6-6215-4CBA-86FC-C4CCBC3A8778}"/>
          </ac:spMkLst>
        </pc:spChg>
        <pc:spChg chg="add del mod">
          <ac:chgData name="Laura Monks" userId="S::laura.monks@hee.nhs.uk::515682e7-d9c1-41e8-8def-e4cca7c444ae" providerId="AD" clId="Web-{F1C5FF79-A573-E4E3-1DFA-1F06E97F2A9A}" dt="2021-12-13T18:05:40.082" v="2054"/>
          <ac:spMkLst>
            <pc:docMk/>
            <pc:sldMk cId="2690238949" sldId="328"/>
            <ac:spMk id="31" creationId="{EEDE39DB-C52D-4FD7-989B-994622255F52}"/>
          </ac:spMkLst>
        </pc:spChg>
        <pc:spChg chg="add mod">
          <ac:chgData name="Laura Monks" userId="S::laura.monks@hee.nhs.uk::515682e7-d9c1-41e8-8def-e4cca7c444ae" providerId="AD" clId="Web-{F1C5FF79-A573-E4E3-1DFA-1F06E97F2A9A}" dt="2021-12-13T18:08:26.070" v="2086" actId="1076"/>
          <ac:spMkLst>
            <pc:docMk/>
            <pc:sldMk cId="2690238949" sldId="328"/>
            <ac:spMk id="33" creationId="{BD55E4AC-E866-4363-8F65-4CFEF88E3FBC}"/>
          </ac:spMkLst>
        </pc:spChg>
        <pc:spChg chg="add mod">
          <ac:chgData name="Laura Monks" userId="S::laura.monks@hee.nhs.uk::515682e7-d9c1-41e8-8def-e4cca7c444ae" providerId="AD" clId="Web-{F1C5FF79-A573-E4E3-1DFA-1F06E97F2A9A}" dt="2021-12-13T18:08:58.117" v="2092" actId="1076"/>
          <ac:spMkLst>
            <pc:docMk/>
            <pc:sldMk cId="2690238949" sldId="328"/>
            <ac:spMk id="34" creationId="{8C94B3DB-DE7E-4943-9BB7-3E673E587361}"/>
          </ac:spMkLst>
        </pc:spChg>
        <pc:grpChg chg="add del">
          <ac:chgData name="Laura Monks" userId="S::laura.monks@hee.nhs.uk::515682e7-d9c1-41e8-8def-e4cca7c444ae" providerId="AD" clId="Web-{F1C5FF79-A573-E4E3-1DFA-1F06E97F2A9A}" dt="2021-12-13T17:35:21.962" v="1296"/>
          <ac:grpSpMkLst>
            <pc:docMk/>
            <pc:sldMk cId="2690238949" sldId="328"/>
            <ac:grpSpMk id="16" creationId="{7A19B9CD-2FCC-4DC2-BCE0-1267CF0B4B62}"/>
          </ac:grpSpMkLst>
        </pc:grpChg>
        <pc:picChg chg="mod topLvl">
          <ac:chgData name="Laura Monks" userId="S::laura.monks@hee.nhs.uk::515682e7-d9c1-41e8-8def-e4cca7c444ae" providerId="AD" clId="Web-{F1C5FF79-A573-E4E3-1DFA-1F06E97F2A9A}" dt="2021-12-13T18:05:31.769" v="2052" actId="14100"/>
          <ac:picMkLst>
            <pc:docMk/>
            <pc:sldMk cId="2690238949" sldId="328"/>
            <ac:picMk id="14" creationId="{0A81E4ED-A6BC-4875-9F18-575CDB174CE7}"/>
          </ac:picMkLst>
        </pc:picChg>
        <pc:picChg chg="add del mod">
          <ac:chgData name="Laura Monks" userId="S::laura.monks@hee.nhs.uk::515682e7-d9c1-41e8-8def-e4cca7c444ae" providerId="AD" clId="Web-{F1C5FF79-A573-E4E3-1DFA-1F06E97F2A9A}" dt="2021-12-13T18:00:47.059" v="1947"/>
          <ac:picMkLst>
            <pc:docMk/>
            <pc:sldMk cId="2690238949" sldId="328"/>
            <ac:picMk id="18" creationId="{773F1EAA-1211-462B-963F-CF2A8107F7D6}"/>
          </ac:picMkLst>
        </pc:picChg>
        <pc:picChg chg="add mod">
          <ac:chgData name="Laura Monks" userId="S::laura.monks@hee.nhs.uk::515682e7-d9c1-41e8-8def-e4cca7c444ae" providerId="AD" clId="Web-{F1C5FF79-A573-E4E3-1DFA-1F06E97F2A9A}" dt="2021-12-13T18:05:28.956" v="2051" actId="14100"/>
          <ac:picMkLst>
            <pc:docMk/>
            <pc:sldMk cId="2690238949" sldId="328"/>
            <ac:picMk id="20" creationId="{EAB5E05A-78E4-4611-9CBF-BB90E6261B7C}"/>
          </ac:picMkLst>
        </pc:picChg>
        <pc:cxnChg chg="add del mod">
          <ac:chgData name="Laura Monks" userId="S::laura.monks@hee.nhs.uk::515682e7-d9c1-41e8-8def-e4cca7c444ae" providerId="AD" clId="Web-{F1C5FF79-A573-E4E3-1DFA-1F06E97F2A9A}" dt="2021-12-13T18:01:21.248" v="1984"/>
          <ac:cxnSpMkLst>
            <pc:docMk/>
            <pc:sldMk cId="2690238949" sldId="328"/>
            <ac:cxnSpMk id="21" creationId="{598830ED-637A-4914-AA75-D7B24A3926A5}"/>
          </ac:cxnSpMkLst>
        </pc:cxnChg>
        <pc:cxnChg chg="add mod">
          <ac:chgData name="Laura Monks" userId="S::laura.monks@hee.nhs.uk::515682e7-d9c1-41e8-8def-e4cca7c444ae" providerId="AD" clId="Web-{F1C5FF79-A573-E4E3-1DFA-1F06E97F2A9A}" dt="2021-12-13T18:05:13.440" v="2045"/>
          <ac:cxnSpMkLst>
            <pc:docMk/>
            <pc:sldMk cId="2690238949" sldId="328"/>
            <ac:cxnSpMk id="26" creationId="{2E7162C7-79AE-4906-B968-F3238B686254}"/>
          </ac:cxnSpMkLst>
        </pc:cxnChg>
      </pc:sldChg>
      <pc:sldChg chg="del">
        <pc:chgData name="Laura Monks" userId="S::laura.monks@hee.nhs.uk::515682e7-d9c1-41e8-8def-e4cca7c444ae" providerId="AD" clId="Web-{F1C5FF79-A573-E4E3-1DFA-1F06E97F2A9A}" dt="2021-12-13T17:33:52.819" v="1293"/>
        <pc:sldMkLst>
          <pc:docMk/>
          <pc:sldMk cId="3168366764" sldId="329"/>
        </pc:sldMkLst>
      </pc:sldChg>
      <pc:sldChg chg="addSp delSp modSp">
        <pc:chgData name="Laura Monks" userId="S::laura.monks@hee.nhs.uk::515682e7-d9c1-41e8-8def-e4cca7c444ae" providerId="AD" clId="Web-{F1C5FF79-A573-E4E3-1DFA-1F06E97F2A9A}" dt="2021-12-13T18:12:00.606" v="2119" actId="1076"/>
        <pc:sldMkLst>
          <pc:docMk/>
          <pc:sldMk cId="2336799161" sldId="330"/>
        </pc:sldMkLst>
        <pc:spChg chg="mod">
          <ac:chgData name="Laura Monks" userId="S::laura.monks@hee.nhs.uk::515682e7-d9c1-41e8-8def-e4cca7c444ae" providerId="AD" clId="Web-{F1C5FF79-A573-E4E3-1DFA-1F06E97F2A9A}" dt="2021-12-13T17:59:12.948" v="1918" actId="1076"/>
          <ac:spMkLst>
            <pc:docMk/>
            <pc:sldMk cId="2336799161" sldId="330"/>
            <ac:spMk id="2" creationId="{BD135E75-65FF-4D53-B013-91D5036889C2}"/>
          </ac:spMkLst>
        </pc:spChg>
        <pc:spChg chg="mod">
          <ac:chgData name="Laura Monks" userId="S::laura.monks@hee.nhs.uk::515682e7-d9c1-41e8-8def-e4cca7c444ae" providerId="AD" clId="Web-{F1C5FF79-A573-E4E3-1DFA-1F06E97F2A9A}" dt="2021-12-13T17:55:45.693" v="1872" actId="1076"/>
          <ac:spMkLst>
            <pc:docMk/>
            <pc:sldMk cId="2336799161" sldId="330"/>
            <ac:spMk id="11" creationId="{A0B4EAFC-1CBA-428B-AF17-DA1BE6C8E683}"/>
          </ac:spMkLst>
        </pc:spChg>
        <pc:spChg chg="add mod">
          <ac:chgData name="Laura Monks" userId="S::laura.monks@hee.nhs.uk::515682e7-d9c1-41e8-8def-e4cca7c444ae" providerId="AD" clId="Web-{F1C5FF79-A573-E4E3-1DFA-1F06E97F2A9A}" dt="2021-12-13T18:10:48.573" v="2101" actId="14100"/>
          <ac:spMkLst>
            <pc:docMk/>
            <pc:sldMk cId="2336799161" sldId="330"/>
            <ac:spMk id="12" creationId="{7EB54F7D-E830-429F-BF8F-DE08DC57E3CF}"/>
          </ac:spMkLst>
        </pc:spChg>
        <pc:spChg chg="add del mod">
          <ac:chgData name="Laura Monks" userId="S::laura.monks@hee.nhs.uk::515682e7-d9c1-41e8-8def-e4cca7c444ae" providerId="AD" clId="Web-{F1C5FF79-A573-E4E3-1DFA-1F06E97F2A9A}" dt="2021-12-13T18:11:01.730" v="2106"/>
          <ac:spMkLst>
            <pc:docMk/>
            <pc:sldMk cId="2336799161" sldId="330"/>
            <ac:spMk id="14" creationId="{220C9482-BCAC-4A24-9D78-E71F57BFF354}"/>
          </ac:spMkLst>
        </pc:spChg>
        <pc:spChg chg="add mod">
          <ac:chgData name="Laura Monks" userId="S::laura.monks@hee.nhs.uk::515682e7-d9c1-41e8-8def-e4cca7c444ae" providerId="AD" clId="Web-{F1C5FF79-A573-E4E3-1DFA-1F06E97F2A9A}" dt="2021-12-13T18:12:00.606" v="2119" actId="1076"/>
          <ac:spMkLst>
            <pc:docMk/>
            <pc:sldMk cId="2336799161" sldId="330"/>
            <ac:spMk id="15" creationId="{42A7DA57-C1D4-4850-B7D7-BC072D54C018}"/>
          </ac:spMkLst>
        </pc:spChg>
        <pc:spChg chg="del">
          <ac:chgData name="Laura Monks" userId="S::laura.monks@hee.nhs.uk::515682e7-d9c1-41e8-8def-e4cca7c444ae" providerId="AD" clId="Web-{F1C5FF79-A573-E4E3-1DFA-1F06E97F2A9A}" dt="2021-12-13T17:55:33.224" v="1869"/>
          <ac:spMkLst>
            <pc:docMk/>
            <pc:sldMk cId="2336799161" sldId="330"/>
            <ac:spMk id="25" creationId="{AE48E73E-980B-467D-9C3D-9483FA098C94}"/>
          </ac:spMkLst>
        </pc:spChg>
        <pc:picChg chg="del">
          <ac:chgData name="Laura Monks" userId="S::laura.monks@hee.nhs.uk::515682e7-d9c1-41e8-8def-e4cca7c444ae" providerId="AD" clId="Web-{F1C5FF79-A573-E4E3-1DFA-1F06E97F2A9A}" dt="2021-12-13T17:54:28.597" v="1851"/>
          <ac:picMkLst>
            <pc:docMk/>
            <pc:sldMk cId="2336799161" sldId="330"/>
            <ac:picMk id="3" creationId="{F74F8F0A-CA04-4F3F-B6BD-D601AA376FF7}"/>
          </ac:picMkLst>
        </pc:picChg>
        <pc:picChg chg="del">
          <ac:chgData name="Laura Monks" userId="S::laura.monks@hee.nhs.uk::515682e7-d9c1-41e8-8def-e4cca7c444ae" providerId="AD" clId="Web-{F1C5FF79-A573-E4E3-1DFA-1F06E97F2A9A}" dt="2021-12-13T17:55:58.834" v="1874"/>
          <ac:picMkLst>
            <pc:docMk/>
            <pc:sldMk cId="2336799161" sldId="330"/>
            <ac:picMk id="4" creationId="{BA11EB10-C649-4867-BFA1-F4419B3FE863}"/>
          </ac:picMkLst>
        </pc:picChg>
        <pc:picChg chg="add mod ord">
          <ac:chgData name="Laura Monks" userId="S::laura.monks@hee.nhs.uk::515682e7-d9c1-41e8-8def-e4cca7c444ae" providerId="AD" clId="Web-{F1C5FF79-A573-E4E3-1DFA-1F06E97F2A9A}" dt="2021-12-13T17:55:40.943" v="1871"/>
          <ac:picMkLst>
            <pc:docMk/>
            <pc:sldMk cId="2336799161" sldId="330"/>
            <ac:picMk id="5" creationId="{C198E9DC-3B53-4A4F-8DEB-C20E6FB21B1A}"/>
          </ac:picMkLst>
        </pc:picChg>
        <pc:picChg chg="add del mod">
          <ac:chgData name="Laura Monks" userId="S::laura.monks@hee.nhs.uk::515682e7-d9c1-41e8-8def-e4cca7c444ae" providerId="AD" clId="Web-{F1C5FF79-A573-E4E3-1DFA-1F06E97F2A9A}" dt="2021-12-13T17:56:13.881" v="1877"/>
          <ac:picMkLst>
            <pc:docMk/>
            <pc:sldMk cId="2336799161" sldId="330"/>
            <ac:picMk id="6" creationId="{EAAD5F21-C6C1-4202-84D7-AB7B9D7DF1B0}"/>
          </ac:picMkLst>
        </pc:picChg>
        <pc:picChg chg="add del mod ord modCrop">
          <ac:chgData name="Laura Monks" userId="S::laura.monks@hee.nhs.uk::515682e7-d9c1-41e8-8def-e4cca7c444ae" providerId="AD" clId="Web-{F1C5FF79-A573-E4E3-1DFA-1F06E97F2A9A}" dt="2021-12-13T17:57:13.726" v="1890"/>
          <ac:picMkLst>
            <pc:docMk/>
            <pc:sldMk cId="2336799161" sldId="330"/>
            <ac:picMk id="8" creationId="{A8687B69-0302-45A5-82B7-C3AC81E3319E}"/>
          </ac:picMkLst>
        </pc:picChg>
        <pc:picChg chg="add del mod">
          <ac:chgData name="Laura Monks" userId="S::laura.monks@hee.nhs.uk::515682e7-d9c1-41e8-8def-e4cca7c444ae" providerId="AD" clId="Web-{F1C5FF79-A573-E4E3-1DFA-1F06E97F2A9A}" dt="2021-12-13T17:58:33.590" v="1908"/>
          <ac:picMkLst>
            <pc:docMk/>
            <pc:sldMk cId="2336799161" sldId="330"/>
            <ac:picMk id="9" creationId="{6A601324-B854-4128-8200-EEFA983E1668}"/>
          </ac:picMkLst>
        </pc:picChg>
        <pc:picChg chg="add mod ord">
          <ac:chgData name="Laura Monks" userId="S::laura.monks@hee.nhs.uk::515682e7-d9c1-41e8-8def-e4cca7c444ae" providerId="AD" clId="Web-{F1C5FF79-A573-E4E3-1DFA-1F06E97F2A9A}" dt="2021-12-13T17:59:00.760" v="1914"/>
          <ac:picMkLst>
            <pc:docMk/>
            <pc:sldMk cId="2336799161" sldId="330"/>
            <ac:picMk id="10" creationId="{73F7FCEB-34E4-4956-812A-315BB2180C0F}"/>
          </ac:picMkLst>
        </pc:picChg>
        <pc:cxnChg chg="add mod">
          <ac:chgData name="Laura Monks" userId="S::laura.monks@hee.nhs.uk::515682e7-d9c1-41e8-8def-e4cca7c444ae" providerId="AD" clId="Web-{F1C5FF79-A573-E4E3-1DFA-1F06E97F2A9A}" dt="2021-12-13T18:11:27.668" v="2113" actId="1076"/>
          <ac:cxnSpMkLst>
            <pc:docMk/>
            <pc:sldMk cId="2336799161" sldId="330"/>
            <ac:cxnSpMk id="13" creationId="{1A8D5E2A-D1FA-4506-B896-95DEADACF99C}"/>
          </ac:cxnSpMkLst>
        </pc:cxnChg>
      </pc:sldChg>
      <pc:sldChg chg="new del">
        <pc:chgData name="Laura Monks" userId="S::laura.monks@hee.nhs.uk::515682e7-d9c1-41e8-8def-e4cca7c444ae" providerId="AD" clId="Web-{F1C5FF79-A573-E4E3-1DFA-1F06E97F2A9A}" dt="2021-12-13T16:09:12.936" v="145"/>
        <pc:sldMkLst>
          <pc:docMk/>
          <pc:sldMk cId="1889572687" sldId="331"/>
        </pc:sldMkLst>
      </pc:sldChg>
      <pc:sldChg chg="addSp delSp modSp add ord replId addAnim delAnim">
        <pc:chgData name="Laura Monks" userId="S::laura.monks@hee.nhs.uk::515682e7-d9c1-41e8-8def-e4cca7c444ae" providerId="AD" clId="Web-{F1C5FF79-A573-E4E3-1DFA-1F06E97F2A9A}" dt="2021-12-13T16:17:29.932" v="250" actId="1076"/>
        <pc:sldMkLst>
          <pc:docMk/>
          <pc:sldMk cId="2643394934" sldId="331"/>
        </pc:sldMkLst>
        <pc:spChg chg="mod">
          <ac:chgData name="Laura Monks" userId="S::laura.monks@hee.nhs.uk::515682e7-d9c1-41e8-8def-e4cca7c444ae" providerId="AD" clId="Web-{F1C5FF79-A573-E4E3-1DFA-1F06E97F2A9A}" dt="2021-12-13T16:09:23.764" v="148" actId="20577"/>
          <ac:spMkLst>
            <pc:docMk/>
            <pc:sldMk cId="2643394934" sldId="331"/>
            <ac:spMk id="2" creationId="{BD135E75-65FF-4D53-B013-91D5036889C2}"/>
          </ac:spMkLst>
        </pc:spChg>
        <pc:spChg chg="del mod">
          <ac:chgData name="Laura Monks" userId="S::laura.monks@hee.nhs.uk::515682e7-d9c1-41e8-8def-e4cca7c444ae" providerId="AD" clId="Web-{F1C5FF79-A573-E4E3-1DFA-1F06E97F2A9A}" dt="2021-12-13T16:11:26.361" v="175"/>
          <ac:spMkLst>
            <pc:docMk/>
            <pc:sldMk cId="2643394934" sldId="331"/>
            <ac:spMk id="3" creationId="{0625F1EB-AFA6-42A3-859F-9E8230527942}"/>
          </ac:spMkLst>
        </pc:spChg>
        <pc:spChg chg="add del mod">
          <ac:chgData name="Laura Monks" userId="S::laura.monks@hee.nhs.uk::515682e7-d9c1-41e8-8def-e4cca7c444ae" providerId="AD" clId="Web-{F1C5FF79-A573-E4E3-1DFA-1F06E97F2A9A}" dt="2021-12-13T16:11:10.657" v="172"/>
          <ac:spMkLst>
            <pc:docMk/>
            <pc:sldMk cId="2643394934" sldId="331"/>
            <ac:spMk id="10" creationId="{D5B932C4-85C1-4F8E-BBD3-CF6A3B7A4B2E}"/>
          </ac:spMkLst>
        </pc:spChg>
        <pc:spChg chg="add del">
          <ac:chgData name="Laura Monks" userId="S::laura.monks@hee.nhs.uk::515682e7-d9c1-41e8-8def-e4cca7c444ae" providerId="AD" clId="Web-{F1C5FF79-A573-E4E3-1DFA-1F06E97F2A9A}" dt="2021-12-13T16:11:43.861" v="179"/>
          <ac:spMkLst>
            <pc:docMk/>
            <pc:sldMk cId="2643394934" sldId="331"/>
            <ac:spMk id="13" creationId="{9D37D5E0-0C9A-48BD-BB81-8866FD41033F}"/>
          </ac:spMkLst>
        </pc:spChg>
        <pc:spChg chg="add del mod">
          <ac:chgData name="Laura Monks" userId="S::laura.monks@hee.nhs.uk::515682e7-d9c1-41e8-8def-e4cca7c444ae" providerId="AD" clId="Web-{F1C5FF79-A573-E4E3-1DFA-1F06E97F2A9A}" dt="2021-12-13T16:11:33.002" v="176"/>
          <ac:spMkLst>
            <pc:docMk/>
            <pc:sldMk cId="2643394934" sldId="331"/>
            <ac:spMk id="15" creationId="{FA2E869E-D424-4F77-8D86-BAD3675E6459}"/>
          </ac:spMkLst>
        </pc:spChg>
        <pc:spChg chg="add mod">
          <ac:chgData name="Laura Monks" userId="S::laura.monks@hee.nhs.uk::515682e7-d9c1-41e8-8def-e4cca7c444ae" providerId="AD" clId="Web-{F1C5FF79-A573-E4E3-1DFA-1F06E97F2A9A}" dt="2021-12-13T16:14:43.694" v="200" actId="20577"/>
          <ac:spMkLst>
            <pc:docMk/>
            <pc:sldMk cId="2643394934" sldId="331"/>
            <ac:spMk id="16" creationId="{CD502B94-8A23-4CC0-82FC-3AAC60B848DE}"/>
          </ac:spMkLst>
        </pc:spChg>
        <pc:spChg chg="add mod">
          <ac:chgData name="Laura Monks" userId="S::laura.monks@hee.nhs.uk::515682e7-d9c1-41e8-8def-e4cca7c444ae" providerId="AD" clId="Web-{F1C5FF79-A573-E4E3-1DFA-1F06E97F2A9A}" dt="2021-12-13T16:17:29.932" v="250" actId="1076"/>
          <ac:spMkLst>
            <pc:docMk/>
            <pc:sldMk cId="2643394934" sldId="331"/>
            <ac:spMk id="20" creationId="{5914BA2F-1F10-4021-8277-823A29A90510}"/>
          </ac:spMkLst>
        </pc:spChg>
        <pc:picChg chg="del">
          <ac:chgData name="Laura Monks" userId="S::laura.monks@hee.nhs.uk::515682e7-d9c1-41e8-8def-e4cca7c444ae" providerId="AD" clId="Web-{F1C5FF79-A573-E4E3-1DFA-1F06E97F2A9A}" dt="2021-12-13T16:09:57.499" v="153"/>
          <ac:picMkLst>
            <pc:docMk/>
            <pc:sldMk cId="2643394934" sldId="331"/>
            <ac:picMk id="5" creationId="{4CEBDD03-159F-4A87-8E3B-5DF26B2006BD}"/>
          </ac:picMkLst>
        </pc:picChg>
        <pc:picChg chg="add del mod">
          <ac:chgData name="Laura Monks" userId="S::laura.monks@hee.nhs.uk::515682e7-d9c1-41e8-8def-e4cca7c444ae" providerId="AD" clId="Web-{F1C5FF79-A573-E4E3-1DFA-1F06E97F2A9A}" dt="2021-12-13T16:10:18.391" v="160"/>
          <ac:picMkLst>
            <pc:docMk/>
            <pc:sldMk cId="2643394934" sldId="331"/>
            <ac:picMk id="6" creationId="{2071E3FF-0774-4694-881F-CBACAD7826B3}"/>
          </ac:picMkLst>
        </pc:picChg>
        <pc:picChg chg="add mod modCrop">
          <ac:chgData name="Laura Monks" userId="S::laura.monks@hee.nhs.uk::515682e7-d9c1-41e8-8def-e4cca7c444ae" providerId="AD" clId="Web-{F1C5FF79-A573-E4E3-1DFA-1F06E97F2A9A}" dt="2021-12-13T16:15:50.289" v="209"/>
          <ac:picMkLst>
            <pc:docMk/>
            <pc:sldMk cId="2643394934" sldId="331"/>
            <ac:picMk id="9" creationId="{5AAA8E6C-62FC-48EA-9E00-F178197084ED}"/>
          </ac:picMkLst>
        </pc:picChg>
        <pc:picChg chg="del">
          <ac:chgData name="Laura Monks" userId="S::laura.monks@hee.nhs.uk::515682e7-d9c1-41e8-8def-e4cca7c444ae" providerId="AD" clId="Web-{F1C5FF79-A573-E4E3-1DFA-1F06E97F2A9A}" dt="2021-12-13T16:09:25.327" v="149"/>
          <ac:picMkLst>
            <pc:docMk/>
            <pc:sldMk cId="2643394934" sldId="331"/>
            <ac:picMk id="11" creationId="{885EC62D-C782-41B0-92D9-F9B46D1312F9}"/>
          </ac:picMkLst>
        </pc:picChg>
        <pc:picChg chg="add mod">
          <ac:chgData name="Laura Monks" userId="S::laura.monks@hee.nhs.uk::515682e7-d9c1-41e8-8def-e4cca7c444ae" providerId="AD" clId="Web-{F1C5FF79-A573-E4E3-1DFA-1F06E97F2A9A}" dt="2021-12-13T16:15:54.633" v="211" actId="1076"/>
          <ac:picMkLst>
            <pc:docMk/>
            <pc:sldMk cId="2643394934" sldId="331"/>
            <ac:picMk id="17" creationId="{6E5FB594-20A5-4866-B6FF-6929CAAC0AF6}"/>
          </ac:picMkLst>
        </pc:picChg>
        <pc:picChg chg="add del mod">
          <ac:chgData name="Laura Monks" userId="S::laura.monks@hee.nhs.uk::515682e7-d9c1-41e8-8def-e4cca7c444ae" providerId="AD" clId="Web-{F1C5FF79-A573-E4E3-1DFA-1F06E97F2A9A}" dt="2021-12-13T16:16:10.836" v="214"/>
          <ac:picMkLst>
            <pc:docMk/>
            <pc:sldMk cId="2643394934" sldId="331"/>
            <ac:picMk id="18" creationId="{179B5E28-1974-48AC-A899-05FF7CBA7322}"/>
          </ac:picMkLst>
        </pc:picChg>
      </pc:sldChg>
      <pc:sldChg chg="addSp delSp modSp add replId delAnim">
        <pc:chgData name="Laura Monks" userId="S::laura.monks@hee.nhs.uk::515682e7-d9c1-41e8-8def-e4cca7c444ae" providerId="AD" clId="Web-{F1C5FF79-A573-E4E3-1DFA-1F06E97F2A9A}" dt="2021-12-13T16:50:23.118" v="537"/>
        <pc:sldMkLst>
          <pc:docMk/>
          <pc:sldMk cId="751053710" sldId="332"/>
        </pc:sldMkLst>
        <pc:spChg chg="mod">
          <ac:chgData name="Laura Monks" userId="S::laura.monks@hee.nhs.uk::515682e7-d9c1-41e8-8def-e4cca7c444ae" providerId="AD" clId="Web-{F1C5FF79-A573-E4E3-1DFA-1F06E97F2A9A}" dt="2021-12-13T16:38:31.992" v="433" actId="20577"/>
          <ac:spMkLst>
            <pc:docMk/>
            <pc:sldMk cId="751053710" sldId="332"/>
            <ac:spMk id="2" creationId="{BD135E75-65FF-4D53-B013-91D5036889C2}"/>
          </ac:spMkLst>
        </pc:spChg>
        <pc:spChg chg="del">
          <ac:chgData name="Laura Monks" userId="S::laura.monks@hee.nhs.uk::515682e7-d9c1-41e8-8def-e4cca7c444ae" providerId="AD" clId="Web-{F1C5FF79-A573-E4E3-1DFA-1F06E97F2A9A}" dt="2021-12-13T16:33:17.907" v="360"/>
          <ac:spMkLst>
            <pc:docMk/>
            <pc:sldMk cId="751053710" sldId="332"/>
            <ac:spMk id="6" creationId="{B89E71E2-7802-442A-BA31-7C1A063719D0}"/>
          </ac:spMkLst>
        </pc:spChg>
        <pc:spChg chg="del">
          <ac:chgData name="Laura Monks" userId="S::laura.monks@hee.nhs.uk::515682e7-d9c1-41e8-8def-e4cca7c444ae" providerId="AD" clId="Web-{F1C5FF79-A573-E4E3-1DFA-1F06E97F2A9A}" dt="2021-12-13T16:33:12.954" v="358"/>
          <ac:spMkLst>
            <pc:docMk/>
            <pc:sldMk cId="751053710" sldId="332"/>
            <ac:spMk id="9" creationId="{855DD75D-79D7-4F99-ACAF-4601A3C4941D}"/>
          </ac:spMkLst>
        </pc:spChg>
        <pc:spChg chg="add mod">
          <ac:chgData name="Laura Monks" userId="S::laura.monks@hee.nhs.uk::515682e7-d9c1-41e8-8def-e4cca7c444ae" providerId="AD" clId="Web-{F1C5FF79-A573-E4E3-1DFA-1F06E97F2A9A}" dt="2021-12-13T16:47:59.787" v="532" actId="1076"/>
          <ac:spMkLst>
            <pc:docMk/>
            <pc:sldMk cId="751053710" sldId="332"/>
            <ac:spMk id="14" creationId="{8EC0647B-4A90-461B-A850-D31E7FB2AF9A}"/>
          </ac:spMkLst>
        </pc:spChg>
        <pc:spChg chg="add mod">
          <ac:chgData name="Laura Monks" userId="S::laura.monks@hee.nhs.uk::515682e7-d9c1-41e8-8def-e4cca7c444ae" providerId="AD" clId="Web-{F1C5FF79-A573-E4E3-1DFA-1F06E97F2A9A}" dt="2021-12-13T16:47:31.489" v="527"/>
          <ac:spMkLst>
            <pc:docMk/>
            <pc:sldMk cId="751053710" sldId="332"/>
            <ac:spMk id="16" creationId="{0BD6A47B-A7B6-4F69-84C6-BBCD72810B7A}"/>
          </ac:spMkLst>
        </pc:spChg>
        <pc:spChg chg="add mod">
          <ac:chgData name="Laura Monks" userId="S::laura.monks@hee.nhs.uk::515682e7-d9c1-41e8-8def-e4cca7c444ae" providerId="AD" clId="Web-{F1C5FF79-A573-E4E3-1DFA-1F06E97F2A9A}" dt="2021-12-13T16:47:27.552" v="526"/>
          <ac:spMkLst>
            <pc:docMk/>
            <pc:sldMk cId="751053710" sldId="332"/>
            <ac:spMk id="18" creationId="{5B094DD1-77C1-4AB2-86D4-3B80DBEE16B6}"/>
          </ac:spMkLst>
        </pc:spChg>
        <pc:spChg chg="add mod">
          <ac:chgData name="Laura Monks" userId="S::laura.monks@hee.nhs.uk::515682e7-d9c1-41e8-8def-e4cca7c444ae" providerId="AD" clId="Web-{F1C5FF79-A573-E4E3-1DFA-1F06E97F2A9A}" dt="2021-12-13T16:50:23.118" v="537"/>
          <ac:spMkLst>
            <pc:docMk/>
            <pc:sldMk cId="751053710" sldId="332"/>
            <ac:spMk id="20" creationId="{89ACE78D-6113-4AB1-BC5B-3D86285C49D7}"/>
          </ac:spMkLst>
        </pc:spChg>
        <pc:picChg chg="del">
          <ac:chgData name="Laura Monks" userId="S::laura.monks@hee.nhs.uk::515682e7-d9c1-41e8-8def-e4cca7c444ae" providerId="AD" clId="Web-{F1C5FF79-A573-E4E3-1DFA-1F06E97F2A9A}" dt="2021-12-13T16:33:14.938" v="359"/>
          <ac:picMkLst>
            <pc:docMk/>
            <pc:sldMk cId="751053710" sldId="332"/>
            <ac:picMk id="3" creationId="{D6343C1A-4EC6-4F0F-9B96-5808319F3FC8}"/>
          </ac:picMkLst>
        </pc:picChg>
        <pc:picChg chg="add mod">
          <ac:chgData name="Laura Monks" userId="S::laura.monks@hee.nhs.uk::515682e7-d9c1-41e8-8def-e4cca7c444ae" providerId="AD" clId="Web-{F1C5FF79-A573-E4E3-1DFA-1F06E97F2A9A}" dt="2021-12-13T16:41:23.918" v="466" actId="1076"/>
          <ac:picMkLst>
            <pc:docMk/>
            <pc:sldMk cId="751053710" sldId="332"/>
            <ac:picMk id="4" creationId="{3CEDDF4E-B59C-40B2-880A-B0D94296D3B3}"/>
          </ac:picMkLst>
        </pc:picChg>
        <pc:picChg chg="add mod">
          <ac:chgData name="Laura Monks" userId="S::laura.monks@hee.nhs.uk::515682e7-d9c1-41e8-8def-e4cca7c444ae" providerId="AD" clId="Web-{F1C5FF79-A573-E4E3-1DFA-1F06E97F2A9A}" dt="2021-12-13T16:41:21.496" v="465" actId="1076"/>
          <ac:picMkLst>
            <pc:docMk/>
            <pc:sldMk cId="751053710" sldId="332"/>
            <ac:picMk id="5" creationId="{52CDEB6F-4634-4220-9A25-68E8AB1542FA}"/>
          </ac:picMkLst>
        </pc:picChg>
        <pc:picChg chg="add mod">
          <ac:chgData name="Laura Monks" userId="S::laura.monks@hee.nhs.uk::515682e7-d9c1-41e8-8def-e4cca7c444ae" providerId="AD" clId="Web-{F1C5FF79-A573-E4E3-1DFA-1F06E97F2A9A}" dt="2021-12-13T16:39:32.119" v="449" actId="1076"/>
          <ac:picMkLst>
            <pc:docMk/>
            <pc:sldMk cId="751053710" sldId="332"/>
            <ac:picMk id="8" creationId="{D7DDF837-A4C0-47F2-A649-E880B264ECAA}"/>
          </ac:picMkLst>
        </pc:picChg>
        <pc:picChg chg="add mod">
          <ac:chgData name="Laura Monks" userId="S::laura.monks@hee.nhs.uk::515682e7-d9c1-41e8-8def-e4cca7c444ae" providerId="AD" clId="Web-{F1C5FF79-A573-E4E3-1DFA-1F06E97F2A9A}" dt="2021-12-13T16:39:26.790" v="447" actId="1076"/>
          <ac:picMkLst>
            <pc:docMk/>
            <pc:sldMk cId="751053710" sldId="332"/>
            <ac:picMk id="10" creationId="{A6C0613B-86CF-4F8F-AFA8-58F6B61DC2F2}"/>
          </ac:picMkLst>
        </pc:picChg>
        <pc:cxnChg chg="add mod">
          <ac:chgData name="Laura Monks" userId="S::laura.monks@hee.nhs.uk::515682e7-d9c1-41e8-8def-e4cca7c444ae" providerId="AD" clId="Web-{F1C5FF79-A573-E4E3-1DFA-1F06E97F2A9A}" dt="2021-12-13T16:41:35.075" v="468"/>
          <ac:cxnSpMkLst>
            <pc:docMk/>
            <pc:sldMk cId="751053710" sldId="332"/>
            <ac:cxnSpMk id="11" creationId="{C1D6DD37-A9E0-4704-B2A1-F586635DF760}"/>
          </ac:cxnSpMkLst>
        </pc:cxnChg>
        <pc:cxnChg chg="add mod">
          <ac:chgData name="Laura Monks" userId="S::laura.monks@hee.nhs.uk::515682e7-d9c1-41e8-8def-e4cca7c444ae" providerId="AD" clId="Web-{F1C5FF79-A573-E4E3-1DFA-1F06E97F2A9A}" dt="2021-12-13T16:41:40.856" v="469"/>
          <ac:cxnSpMkLst>
            <pc:docMk/>
            <pc:sldMk cId="751053710" sldId="332"/>
            <ac:cxnSpMk id="12" creationId="{319617C8-668C-4C8C-BF76-960EA85EEC94}"/>
          </ac:cxnSpMkLst>
        </pc:cxnChg>
      </pc:sldChg>
      <pc:sldChg chg="addSp delSp modSp add ord replId">
        <pc:chgData name="Laura Monks" userId="S::laura.monks@hee.nhs.uk::515682e7-d9c1-41e8-8def-e4cca7c444ae" providerId="AD" clId="Web-{F1C5FF79-A573-E4E3-1DFA-1F06E97F2A9A}" dt="2021-12-13T17:22:30.163" v="958" actId="14100"/>
        <pc:sldMkLst>
          <pc:docMk/>
          <pc:sldMk cId="1289891299" sldId="333"/>
        </pc:sldMkLst>
        <pc:spChg chg="mod">
          <ac:chgData name="Laura Monks" userId="S::laura.monks@hee.nhs.uk::515682e7-d9c1-41e8-8def-e4cca7c444ae" providerId="AD" clId="Web-{F1C5FF79-A573-E4E3-1DFA-1F06E97F2A9A}" dt="2021-12-13T17:03:36.168" v="822" actId="20577"/>
          <ac:spMkLst>
            <pc:docMk/>
            <pc:sldMk cId="1289891299" sldId="333"/>
            <ac:spMk id="2" creationId="{BD135E75-65FF-4D53-B013-91D5036889C2}"/>
          </ac:spMkLst>
        </pc:spChg>
        <pc:spChg chg="del">
          <ac:chgData name="Laura Monks" userId="S::laura.monks@hee.nhs.uk::515682e7-d9c1-41e8-8def-e4cca7c444ae" providerId="AD" clId="Web-{F1C5FF79-A573-E4E3-1DFA-1F06E97F2A9A}" dt="2021-12-13T16:34:41.846" v="400"/>
          <ac:spMkLst>
            <pc:docMk/>
            <pc:sldMk cId="1289891299" sldId="333"/>
            <ac:spMk id="10" creationId="{BD5979EA-E717-4A0C-B1E0-392DE7EC8177}"/>
          </ac:spMkLst>
        </pc:spChg>
        <pc:spChg chg="del">
          <ac:chgData name="Laura Monks" userId="S::laura.monks@hee.nhs.uk::515682e7-d9c1-41e8-8def-e4cca7c444ae" providerId="AD" clId="Web-{F1C5FF79-A573-E4E3-1DFA-1F06E97F2A9A}" dt="2021-12-13T16:34:43.956" v="401"/>
          <ac:spMkLst>
            <pc:docMk/>
            <pc:sldMk cId="1289891299" sldId="333"/>
            <ac:spMk id="11" creationId="{86FB36C5-FEDF-4C2B-BEE1-6EABAD8CEA3B}"/>
          </ac:spMkLst>
        </pc:spChg>
        <pc:spChg chg="mod">
          <ac:chgData name="Laura Monks" userId="S::laura.monks@hee.nhs.uk::515682e7-d9c1-41e8-8def-e4cca7c444ae" providerId="AD" clId="Web-{F1C5FF79-A573-E4E3-1DFA-1F06E97F2A9A}" dt="2021-12-13T17:22:30.163" v="958" actId="14100"/>
          <ac:spMkLst>
            <pc:docMk/>
            <pc:sldMk cId="1289891299" sldId="333"/>
            <ac:spMk id="16" creationId="{C16BB483-46C2-4CEB-8F25-05A856363901}"/>
          </ac:spMkLst>
        </pc:spChg>
        <pc:picChg chg="add mod">
          <ac:chgData name="Laura Monks" userId="S::laura.monks@hee.nhs.uk::515682e7-d9c1-41e8-8def-e4cca7c444ae" providerId="AD" clId="Web-{F1C5FF79-A573-E4E3-1DFA-1F06E97F2A9A}" dt="2021-12-13T17:22:27.803" v="957" actId="1076"/>
          <ac:picMkLst>
            <pc:docMk/>
            <pc:sldMk cId="1289891299" sldId="333"/>
            <ac:picMk id="3" creationId="{04FC2174-28E0-4F87-9AB0-7059657423A4}"/>
          </ac:picMkLst>
        </pc:picChg>
        <pc:picChg chg="del">
          <ac:chgData name="Laura Monks" userId="S::laura.monks@hee.nhs.uk::515682e7-d9c1-41e8-8def-e4cca7c444ae" providerId="AD" clId="Web-{F1C5FF79-A573-E4E3-1DFA-1F06E97F2A9A}" dt="2021-12-13T16:34:46.518" v="402"/>
          <ac:picMkLst>
            <pc:docMk/>
            <pc:sldMk cId="1289891299" sldId="333"/>
            <ac:picMk id="17" creationId="{957960F9-1F0C-41B9-A07A-34EAF7DE4B00}"/>
          </ac:picMkLst>
        </pc:picChg>
      </pc:sldChg>
      <pc:sldChg chg="new del">
        <pc:chgData name="Laura Monks" userId="S::laura.monks@hee.nhs.uk::515682e7-d9c1-41e8-8def-e4cca7c444ae" providerId="AD" clId="Web-{F1C5FF79-A573-E4E3-1DFA-1F06E97F2A9A}" dt="2021-12-13T16:33:48.533" v="362"/>
        <pc:sldMkLst>
          <pc:docMk/>
          <pc:sldMk cId="3744458910" sldId="333"/>
        </pc:sldMkLst>
      </pc:sldChg>
      <pc:sldChg chg="add del replId">
        <pc:chgData name="Laura Monks" userId="S::laura.monks@hee.nhs.uk::515682e7-d9c1-41e8-8def-e4cca7c444ae" providerId="AD" clId="Web-{F1C5FF79-A573-E4E3-1DFA-1F06E97F2A9A}" dt="2021-12-13T16:50:58.650" v="540"/>
        <pc:sldMkLst>
          <pc:docMk/>
          <pc:sldMk cId="1123663536" sldId="334"/>
        </pc:sldMkLst>
      </pc:sldChg>
      <pc:sldChg chg="addSp delSp modSp add replId addAnim delAnim">
        <pc:chgData name="Laura Monks" userId="S::laura.monks@hee.nhs.uk::515682e7-d9c1-41e8-8def-e4cca7c444ae" providerId="AD" clId="Web-{F1C5FF79-A573-E4E3-1DFA-1F06E97F2A9A}" dt="2021-12-13T17:29:24.422" v="1218" actId="14100"/>
        <pc:sldMkLst>
          <pc:docMk/>
          <pc:sldMk cId="2191327449" sldId="334"/>
        </pc:sldMkLst>
        <pc:spChg chg="mod">
          <ac:chgData name="Laura Monks" userId="S::laura.monks@hee.nhs.uk::515682e7-d9c1-41e8-8def-e4cca7c444ae" providerId="AD" clId="Web-{F1C5FF79-A573-E4E3-1DFA-1F06E97F2A9A}" dt="2021-12-13T17:23:14.585" v="965" actId="20577"/>
          <ac:spMkLst>
            <pc:docMk/>
            <pc:sldMk cId="2191327449" sldId="334"/>
            <ac:spMk id="2" creationId="{BD135E75-65FF-4D53-B013-91D5036889C2}"/>
          </ac:spMkLst>
        </pc:spChg>
        <pc:spChg chg="add mod">
          <ac:chgData name="Laura Monks" userId="S::laura.monks@hee.nhs.uk::515682e7-d9c1-41e8-8def-e4cca7c444ae" providerId="AD" clId="Web-{F1C5FF79-A573-E4E3-1DFA-1F06E97F2A9A}" dt="2021-12-13T17:28:15.124" v="1173" actId="14100"/>
          <ac:spMkLst>
            <pc:docMk/>
            <pc:sldMk cId="2191327449" sldId="334"/>
            <ac:spMk id="5" creationId="{1B74B596-84E8-4799-8476-FB93A1ACDD60}"/>
          </ac:spMkLst>
        </pc:spChg>
        <pc:spChg chg="add mod">
          <ac:chgData name="Laura Monks" userId="S::laura.monks@hee.nhs.uk::515682e7-d9c1-41e8-8def-e4cca7c444ae" providerId="AD" clId="Web-{F1C5FF79-A573-E4E3-1DFA-1F06E97F2A9A}" dt="2021-12-13T17:29:24.422" v="1218" actId="14100"/>
          <ac:spMkLst>
            <pc:docMk/>
            <pc:sldMk cId="2191327449" sldId="334"/>
            <ac:spMk id="9" creationId="{4746CF46-E310-488A-A93A-BF09C7F58728}"/>
          </ac:spMkLst>
        </pc:spChg>
        <pc:spChg chg="del">
          <ac:chgData name="Laura Monks" userId="S::laura.monks@hee.nhs.uk::515682e7-d9c1-41e8-8def-e4cca7c444ae" providerId="AD" clId="Web-{F1C5FF79-A573-E4E3-1DFA-1F06E97F2A9A}" dt="2021-12-13T17:23:21.054" v="967"/>
          <ac:spMkLst>
            <pc:docMk/>
            <pc:sldMk cId="2191327449" sldId="334"/>
            <ac:spMk id="16" creationId="{C16BB483-46C2-4CEB-8F25-05A856363901}"/>
          </ac:spMkLst>
        </pc:spChg>
        <pc:picChg chg="del">
          <ac:chgData name="Laura Monks" userId="S::laura.monks@hee.nhs.uk::515682e7-d9c1-41e8-8def-e4cca7c444ae" providerId="AD" clId="Web-{F1C5FF79-A573-E4E3-1DFA-1F06E97F2A9A}" dt="2021-12-13T17:23:18.304" v="966"/>
          <ac:picMkLst>
            <pc:docMk/>
            <pc:sldMk cId="2191327449" sldId="334"/>
            <ac:picMk id="3" creationId="{04FC2174-28E0-4F87-9AB0-7059657423A4}"/>
          </ac:picMkLst>
        </pc:picChg>
        <pc:picChg chg="add mod">
          <ac:chgData name="Laura Monks" userId="S::laura.monks@hee.nhs.uk::515682e7-d9c1-41e8-8def-e4cca7c444ae" providerId="AD" clId="Web-{F1C5FF79-A573-E4E3-1DFA-1F06E97F2A9A}" dt="2021-12-13T17:25:51.386" v="1094" actId="1076"/>
          <ac:picMkLst>
            <pc:docMk/>
            <pc:sldMk cId="2191327449" sldId="334"/>
            <ac:picMk id="4" creationId="{7D2F5F62-2D13-4D9A-9F50-C57C407AE078}"/>
          </ac:picMkLst>
        </pc:picChg>
        <pc:picChg chg="add mod">
          <ac:chgData name="Laura Monks" userId="S::laura.monks@hee.nhs.uk::515682e7-d9c1-41e8-8def-e4cca7c444ae" providerId="AD" clId="Web-{F1C5FF79-A573-E4E3-1DFA-1F06E97F2A9A}" dt="2021-12-13T17:26:00.011" v="1097" actId="14100"/>
          <ac:picMkLst>
            <pc:docMk/>
            <pc:sldMk cId="2191327449" sldId="334"/>
            <ac:picMk id="6" creationId="{6017C90F-3389-4EBE-A958-C34896B7AF6D}"/>
          </ac:picMkLst>
        </pc:picChg>
      </pc:sldChg>
      <pc:sldChg chg="delSp modSp add ord replId">
        <pc:chgData name="Laura Monks" userId="S::laura.monks@hee.nhs.uk::515682e7-d9c1-41e8-8def-e4cca7c444ae" providerId="AD" clId="Web-{F1C5FF79-A573-E4E3-1DFA-1F06E97F2A9A}" dt="2021-12-13T18:42:48.774" v="3394" actId="20577"/>
        <pc:sldMkLst>
          <pc:docMk/>
          <pc:sldMk cId="1412802759" sldId="335"/>
        </pc:sldMkLst>
        <pc:spChg chg="del mod">
          <ac:chgData name="Laura Monks" userId="S::laura.monks@hee.nhs.uk::515682e7-d9c1-41e8-8def-e4cca7c444ae" providerId="AD" clId="Web-{F1C5FF79-A573-E4E3-1DFA-1F06E97F2A9A}" dt="2021-12-13T17:40:33.781" v="1402"/>
          <ac:spMkLst>
            <pc:docMk/>
            <pc:sldMk cId="1412802759" sldId="335"/>
            <ac:spMk id="2" creationId="{BD135E75-65FF-4D53-B013-91D5036889C2}"/>
          </ac:spMkLst>
        </pc:spChg>
        <pc:spChg chg="mod">
          <ac:chgData name="Laura Monks" userId="S::laura.monks@hee.nhs.uk::515682e7-d9c1-41e8-8def-e4cca7c444ae" providerId="AD" clId="Web-{F1C5FF79-A573-E4E3-1DFA-1F06E97F2A9A}" dt="2021-12-13T18:42:48.774" v="3394" actId="20577"/>
          <ac:spMkLst>
            <pc:docMk/>
            <pc:sldMk cId="1412802759" sldId="335"/>
            <ac:spMk id="3" creationId="{0625F1EB-AFA6-42A3-859F-9E8230527942}"/>
          </ac:spMkLst>
        </pc:spChg>
        <pc:picChg chg="del">
          <ac:chgData name="Laura Monks" userId="S::laura.monks@hee.nhs.uk::515682e7-d9c1-41e8-8def-e4cca7c444ae" providerId="AD" clId="Web-{F1C5FF79-A573-E4E3-1DFA-1F06E97F2A9A}" dt="2021-12-13T17:39:13.873" v="1362"/>
          <ac:picMkLst>
            <pc:docMk/>
            <pc:sldMk cId="1412802759" sldId="335"/>
            <ac:picMk id="5" creationId="{4CEBDD03-159F-4A87-8E3B-5DF26B2006BD}"/>
          </ac:picMkLst>
        </pc:picChg>
        <pc:picChg chg="del">
          <ac:chgData name="Laura Monks" userId="S::laura.monks@hee.nhs.uk::515682e7-d9c1-41e8-8def-e4cca7c444ae" providerId="AD" clId="Web-{F1C5FF79-A573-E4E3-1DFA-1F06E97F2A9A}" dt="2021-12-13T17:39:14.967" v="1363"/>
          <ac:picMkLst>
            <pc:docMk/>
            <pc:sldMk cId="1412802759" sldId="335"/>
            <ac:picMk id="11" creationId="{885EC62D-C782-41B0-92D9-F9B46D1312F9}"/>
          </ac:picMkLst>
        </pc:picChg>
      </pc:sldChg>
      <pc:sldChg chg="new del">
        <pc:chgData name="Laura Monks" userId="S::laura.monks@hee.nhs.uk::515682e7-d9c1-41e8-8def-e4cca7c444ae" providerId="AD" clId="Web-{F1C5FF79-A573-E4E3-1DFA-1F06E97F2A9A}" dt="2021-12-13T17:38:57.576" v="1357"/>
        <pc:sldMkLst>
          <pc:docMk/>
          <pc:sldMk cId="1904902169" sldId="335"/>
        </pc:sldMkLst>
      </pc:sldChg>
      <pc:sldChg chg="add del replId">
        <pc:chgData name="Laura Monks" userId="S::laura.monks@hee.nhs.uk::515682e7-d9c1-41e8-8def-e4cca7c444ae" providerId="AD" clId="Web-{F1C5FF79-A573-E4E3-1DFA-1F06E97F2A9A}" dt="2021-12-13T17:31:31.112" v="1233"/>
        <pc:sldMkLst>
          <pc:docMk/>
          <pc:sldMk cId="2291741995" sldId="335"/>
        </pc:sldMkLst>
      </pc:sldChg>
      <pc:sldChg chg="new del">
        <pc:chgData name="Laura Monks" userId="S::laura.monks@hee.nhs.uk::515682e7-d9c1-41e8-8def-e4cca7c444ae" providerId="AD" clId="Web-{F1C5FF79-A573-E4E3-1DFA-1F06E97F2A9A}" dt="2021-12-13T17:39:06.936" v="1359"/>
        <pc:sldMkLst>
          <pc:docMk/>
          <pc:sldMk cId="3651149333" sldId="335"/>
        </pc:sldMkLst>
      </pc:sldChg>
      <pc:sldChg chg="addSp delSp modSp add replId">
        <pc:chgData name="Laura Monks" userId="S::laura.monks@hee.nhs.uk::515682e7-d9c1-41e8-8def-e4cca7c444ae" providerId="AD" clId="Web-{F1C5FF79-A573-E4E3-1DFA-1F06E97F2A9A}" dt="2021-12-13T17:44:22.224" v="1480"/>
        <pc:sldMkLst>
          <pc:docMk/>
          <pc:sldMk cId="942276190" sldId="336"/>
        </pc:sldMkLst>
        <pc:picChg chg="add mod">
          <ac:chgData name="Laura Monks" userId="S::laura.monks@hee.nhs.uk::515682e7-d9c1-41e8-8def-e4cca7c444ae" providerId="AD" clId="Web-{F1C5FF79-A573-E4E3-1DFA-1F06E97F2A9A}" dt="2021-12-13T17:44:19.740" v="1479" actId="1076"/>
          <ac:picMkLst>
            <pc:docMk/>
            <pc:sldMk cId="942276190" sldId="336"/>
            <ac:picMk id="6" creationId="{613E8DD8-2341-443B-BA55-09ABCB194E8D}"/>
          </ac:picMkLst>
        </pc:picChg>
        <pc:picChg chg="del">
          <ac:chgData name="Laura Monks" userId="S::laura.monks@hee.nhs.uk::515682e7-d9c1-41e8-8def-e4cca7c444ae" providerId="AD" clId="Web-{F1C5FF79-A573-E4E3-1DFA-1F06E97F2A9A}" dt="2021-12-13T17:44:22.224" v="1480"/>
          <ac:picMkLst>
            <pc:docMk/>
            <pc:sldMk cId="942276190" sldId="336"/>
            <ac:picMk id="11" creationId="{885EC62D-C782-41B0-92D9-F9B46D1312F9}"/>
          </ac:picMkLst>
        </pc:picChg>
      </pc:sldChg>
      <pc:sldChg chg="addSp modSp add replId">
        <pc:chgData name="Laura Monks" userId="S::laura.monks@hee.nhs.uk::515682e7-d9c1-41e8-8def-e4cca7c444ae" providerId="AD" clId="Web-{F1C5FF79-A573-E4E3-1DFA-1F06E97F2A9A}" dt="2021-12-13T18:31:02.289" v="2898" actId="20577"/>
        <pc:sldMkLst>
          <pc:docMk/>
          <pc:sldMk cId="1007274922" sldId="337"/>
        </pc:sldMkLst>
        <pc:spChg chg="mod">
          <ac:chgData name="Laura Monks" userId="S::laura.monks@hee.nhs.uk::515682e7-d9c1-41e8-8def-e4cca7c444ae" providerId="AD" clId="Web-{F1C5FF79-A573-E4E3-1DFA-1F06E97F2A9A}" dt="2021-12-13T17:44:50.037" v="1484" actId="20577"/>
          <ac:spMkLst>
            <pc:docMk/>
            <pc:sldMk cId="1007274922" sldId="337"/>
            <ac:spMk id="2" creationId="{BD135E75-65FF-4D53-B013-91D5036889C2}"/>
          </ac:spMkLst>
        </pc:spChg>
        <pc:spChg chg="add mod">
          <ac:chgData name="Laura Monks" userId="S::laura.monks@hee.nhs.uk::515682e7-d9c1-41e8-8def-e4cca7c444ae" providerId="AD" clId="Web-{F1C5FF79-A573-E4E3-1DFA-1F06E97F2A9A}" dt="2021-12-13T18:31:02.289" v="2898" actId="20577"/>
          <ac:spMkLst>
            <pc:docMk/>
            <pc:sldMk cId="1007274922" sldId="337"/>
            <ac:spMk id="4" creationId="{59A58DF5-FA55-4D3C-B5E1-41471F21EBC3}"/>
          </ac:spMkLst>
        </pc:spChg>
        <pc:spChg chg="mod">
          <ac:chgData name="Laura Monks" userId="S::laura.monks@hee.nhs.uk::515682e7-d9c1-41e8-8def-e4cca7c444ae" providerId="AD" clId="Web-{F1C5FF79-A573-E4E3-1DFA-1F06E97F2A9A}" dt="2021-12-13T18:28:33.738" v="2846" actId="20577"/>
          <ac:spMkLst>
            <pc:docMk/>
            <pc:sldMk cId="1007274922" sldId="337"/>
            <ac:spMk id="5" creationId="{281A5BA2-7884-47DA-8BBC-07D79980F3AE}"/>
          </ac:spMkLst>
        </pc:spChg>
        <pc:picChg chg="add mod">
          <ac:chgData name="Laura Monks" userId="S::laura.monks@hee.nhs.uk::515682e7-d9c1-41e8-8def-e4cca7c444ae" providerId="AD" clId="Web-{F1C5FF79-A573-E4E3-1DFA-1F06E97F2A9A}" dt="2021-12-13T18:28:42.473" v="2848" actId="1076"/>
          <ac:picMkLst>
            <pc:docMk/>
            <pc:sldMk cId="1007274922" sldId="337"/>
            <ac:picMk id="3" creationId="{3D32DB23-F4CC-4EA1-9919-5448E3A5BFC3}"/>
          </ac:picMkLst>
        </pc:picChg>
      </pc:sldChg>
      <pc:sldChg chg="addSp delSp modSp add ord replId">
        <pc:chgData name="Laura Monks" userId="S::laura.monks@hee.nhs.uk::515682e7-d9c1-41e8-8def-e4cca7c444ae" providerId="AD" clId="Web-{F1C5FF79-A573-E4E3-1DFA-1F06E97F2A9A}" dt="2021-12-13T18:48:17.141" v="3499" actId="20577"/>
        <pc:sldMkLst>
          <pc:docMk/>
          <pc:sldMk cId="2416825120" sldId="338"/>
        </pc:sldMkLst>
        <pc:spChg chg="mod">
          <ac:chgData name="Laura Monks" userId="S::laura.monks@hee.nhs.uk::515682e7-d9c1-41e8-8def-e4cca7c444ae" providerId="AD" clId="Web-{F1C5FF79-A573-E4E3-1DFA-1F06E97F2A9A}" dt="2021-12-13T17:48:38.402" v="1684" actId="20577"/>
          <ac:spMkLst>
            <pc:docMk/>
            <pc:sldMk cId="2416825120" sldId="338"/>
            <ac:spMk id="2" creationId="{BD135E75-65FF-4D53-B013-91D5036889C2}"/>
          </ac:spMkLst>
        </pc:spChg>
        <pc:spChg chg="mod">
          <ac:chgData name="Laura Monks" userId="S::laura.monks@hee.nhs.uk::515682e7-d9c1-41e8-8def-e4cca7c444ae" providerId="AD" clId="Web-{F1C5FF79-A573-E4E3-1DFA-1F06E97F2A9A}" dt="2021-12-13T18:48:17.141" v="3499" actId="20577"/>
          <ac:spMkLst>
            <pc:docMk/>
            <pc:sldMk cId="2416825120" sldId="338"/>
            <ac:spMk id="5" creationId="{281A5BA2-7884-47DA-8BBC-07D79980F3AE}"/>
          </ac:spMkLst>
        </pc:spChg>
        <pc:spChg chg="add mod">
          <ac:chgData name="Laura Monks" userId="S::laura.monks@hee.nhs.uk::515682e7-d9c1-41e8-8def-e4cca7c444ae" providerId="AD" clId="Web-{F1C5FF79-A573-E4E3-1DFA-1F06E97F2A9A}" dt="2021-12-13T18:21:35.307" v="2475" actId="20577"/>
          <ac:spMkLst>
            <pc:docMk/>
            <pc:sldMk cId="2416825120" sldId="338"/>
            <ac:spMk id="9" creationId="{554CA663-2D3B-4BE1-9F9A-154DDB925670}"/>
          </ac:spMkLst>
        </pc:spChg>
        <pc:spChg chg="add mod">
          <ac:chgData name="Laura Monks" userId="S::laura.monks@hee.nhs.uk::515682e7-d9c1-41e8-8def-e4cca7c444ae" providerId="AD" clId="Web-{F1C5FF79-A573-E4E3-1DFA-1F06E97F2A9A}" dt="2021-12-13T18:21:25.916" v="2474" actId="20577"/>
          <ac:spMkLst>
            <pc:docMk/>
            <pc:sldMk cId="2416825120" sldId="338"/>
            <ac:spMk id="10" creationId="{993ED82A-F84B-465C-A9CA-9DD4EE0AB392}"/>
          </ac:spMkLst>
        </pc:spChg>
        <pc:spChg chg="add del">
          <ac:chgData name="Laura Monks" userId="S::laura.monks@hee.nhs.uk::515682e7-d9c1-41e8-8def-e4cca7c444ae" providerId="AD" clId="Web-{F1C5FF79-A573-E4E3-1DFA-1F06E97F2A9A}" dt="2021-12-13T18:22:25.527" v="2479"/>
          <ac:spMkLst>
            <pc:docMk/>
            <pc:sldMk cId="2416825120" sldId="338"/>
            <ac:spMk id="11" creationId="{4E62630A-DB9F-4C10-8F96-8A91B7B583E8}"/>
          </ac:spMkLst>
        </pc:spChg>
        <pc:picChg chg="del">
          <ac:chgData name="Laura Monks" userId="S::laura.monks@hee.nhs.uk::515682e7-d9c1-41e8-8def-e4cca7c444ae" providerId="AD" clId="Web-{F1C5FF79-A573-E4E3-1DFA-1F06E97F2A9A}" dt="2021-12-13T17:48:46.215" v="1694"/>
          <ac:picMkLst>
            <pc:docMk/>
            <pc:sldMk cId="2416825120" sldId="338"/>
            <ac:picMk id="3" creationId="{3D32DB23-F4CC-4EA1-9919-5448E3A5BFC3}"/>
          </ac:picMkLst>
        </pc:picChg>
        <pc:picChg chg="add mod modCrop">
          <ac:chgData name="Laura Monks" userId="S::laura.monks@hee.nhs.uk::515682e7-d9c1-41e8-8def-e4cca7c444ae" providerId="AD" clId="Web-{F1C5FF79-A573-E4E3-1DFA-1F06E97F2A9A}" dt="2021-12-13T18:14:41.719" v="2217"/>
          <ac:picMkLst>
            <pc:docMk/>
            <pc:sldMk cId="2416825120" sldId="338"/>
            <ac:picMk id="4" creationId="{3E55E125-F13B-4DA0-BFA8-0897D5355484}"/>
          </ac:picMkLst>
        </pc:picChg>
        <pc:picChg chg="add mod">
          <ac:chgData name="Laura Monks" userId="S::laura.monks@hee.nhs.uk::515682e7-d9c1-41e8-8def-e4cca7c444ae" providerId="AD" clId="Web-{F1C5FF79-A573-E4E3-1DFA-1F06E97F2A9A}" dt="2021-12-13T18:15:16.095" v="2220" actId="14100"/>
          <ac:picMkLst>
            <pc:docMk/>
            <pc:sldMk cId="2416825120" sldId="338"/>
            <ac:picMk id="6" creationId="{E8EE780B-7DF9-4CE6-9591-054099692A53}"/>
          </ac:picMkLst>
        </pc:picChg>
      </pc:sldChg>
      <pc:sldChg chg="addSp delSp modSp add replId">
        <pc:chgData name="Laura Monks" userId="S::laura.monks@hee.nhs.uk::515682e7-d9c1-41e8-8def-e4cca7c444ae" providerId="AD" clId="Web-{F1C5FF79-A573-E4E3-1DFA-1F06E97F2A9A}" dt="2021-12-13T17:59:33.308" v="1923" actId="1076"/>
        <pc:sldMkLst>
          <pc:docMk/>
          <pc:sldMk cId="759612273" sldId="339"/>
        </pc:sldMkLst>
        <pc:spChg chg="mod">
          <ac:chgData name="Laura Monks" userId="S::laura.monks@hee.nhs.uk::515682e7-d9c1-41e8-8def-e4cca7c444ae" providerId="AD" clId="Web-{F1C5FF79-A573-E4E3-1DFA-1F06E97F2A9A}" dt="2021-12-13T17:59:33.308" v="1923" actId="1076"/>
          <ac:spMkLst>
            <pc:docMk/>
            <pc:sldMk cId="759612273" sldId="339"/>
            <ac:spMk id="2" creationId="{BD135E75-65FF-4D53-B013-91D5036889C2}"/>
          </ac:spMkLst>
        </pc:spChg>
        <pc:spChg chg="del mod">
          <ac:chgData name="Laura Monks" userId="S::laura.monks@hee.nhs.uk::515682e7-d9c1-41e8-8def-e4cca7c444ae" providerId="AD" clId="Web-{F1C5FF79-A573-E4E3-1DFA-1F06E97F2A9A}" dt="2021-12-13T17:56:51.819" v="1888"/>
          <ac:spMkLst>
            <pc:docMk/>
            <pc:sldMk cId="759612273" sldId="339"/>
            <ac:spMk id="11" creationId="{A0B4EAFC-1CBA-428B-AF17-DA1BE6C8E683}"/>
          </ac:spMkLst>
        </pc:spChg>
        <pc:spChg chg="add mod">
          <ac:chgData name="Laura Monks" userId="S::laura.monks@hee.nhs.uk::515682e7-d9c1-41e8-8def-e4cca7c444ae" providerId="AD" clId="Web-{F1C5FF79-A573-E4E3-1DFA-1F06E97F2A9A}" dt="2021-12-13T17:58:21.650" v="1907" actId="1076"/>
          <ac:spMkLst>
            <pc:docMk/>
            <pc:sldMk cId="759612273" sldId="339"/>
            <ac:spMk id="12" creationId="{6C89CAA0-54EC-47FA-AB48-51EEF100CB0A}"/>
          </ac:spMkLst>
        </pc:spChg>
        <pc:spChg chg="del">
          <ac:chgData name="Laura Monks" userId="S::laura.monks@hee.nhs.uk::515682e7-d9c1-41e8-8def-e4cca7c444ae" providerId="AD" clId="Web-{F1C5FF79-A573-E4E3-1DFA-1F06E97F2A9A}" dt="2021-12-13T17:53:15.596" v="1820"/>
          <ac:spMkLst>
            <pc:docMk/>
            <pc:sldMk cId="759612273" sldId="339"/>
            <ac:spMk id="25" creationId="{AE48E73E-980B-467D-9C3D-9483FA098C94}"/>
          </ac:spMkLst>
        </pc:spChg>
        <pc:picChg chg="del">
          <ac:chgData name="Laura Monks" userId="S::laura.monks@hee.nhs.uk::515682e7-d9c1-41e8-8def-e4cca7c444ae" providerId="AD" clId="Web-{F1C5FF79-A573-E4E3-1DFA-1F06E97F2A9A}" dt="2021-12-13T17:51:50.172" v="1805"/>
          <ac:picMkLst>
            <pc:docMk/>
            <pc:sldMk cId="759612273" sldId="339"/>
            <ac:picMk id="3" creationId="{F74F8F0A-CA04-4F3F-B6BD-D601AA376FF7}"/>
          </ac:picMkLst>
        </pc:picChg>
        <pc:picChg chg="del">
          <ac:chgData name="Laura Monks" userId="S::laura.monks@hee.nhs.uk::515682e7-d9c1-41e8-8def-e4cca7c444ae" providerId="AD" clId="Web-{F1C5FF79-A573-E4E3-1DFA-1F06E97F2A9A}" dt="2021-12-13T17:53:10.377" v="1817"/>
          <ac:picMkLst>
            <pc:docMk/>
            <pc:sldMk cId="759612273" sldId="339"/>
            <ac:picMk id="4" creationId="{BA11EB10-C649-4867-BFA1-F4419B3FE863}"/>
          </ac:picMkLst>
        </pc:picChg>
        <pc:picChg chg="add del mod">
          <ac:chgData name="Laura Monks" userId="S::laura.monks@hee.nhs.uk::515682e7-d9c1-41e8-8def-e4cca7c444ae" providerId="AD" clId="Web-{F1C5FF79-A573-E4E3-1DFA-1F06E97F2A9A}" dt="2021-12-13T17:57:37.414" v="1895"/>
          <ac:picMkLst>
            <pc:docMk/>
            <pc:sldMk cId="759612273" sldId="339"/>
            <ac:picMk id="5" creationId="{C1F32264-2CF7-48E0-AD19-2BF917DF603D}"/>
          </ac:picMkLst>
        </pc:picChg>
        <pc:picChg chg="add del mod">
          <ac:chgData name="Laura Monks" userId="S::laura.monks@hee.nhs.uk::515682e7-d9c1-41e8-8def-e4cca7c444ae" providerId="AD" clId="Web-{F1C5FF79-A573-E4E3-1DFA-1F06E97F2A9A}" dt="2021-12-13T17:53:12.111" v="1818"/>
          <ac:picMkLst>
            <pc:docMk/>
            <pc:sldMk cId="759612273" sldId="339"/>
            <ac:picMk id="6" creationId="{1BDCCD11-C051-4F9C-BCFD-F146CF6B23F9}"/>
          </ac:picMkLst>
        </pc:picChg>
        <pc:picChg chg="add mod">
          <ac:chgData name="Laura Monks" userId="S::laura.monks@hee.nhs.uk::515682e7-d9c1-41e8-8def-e4cca7c444ae" providerId="AD" clId="Web-{F1C5FF79-A573-E4E3-1DFA-1F06E97F2A9A}" dt="2021-12-13T17:58:07.524" v="1904" actId="1076"/>
          <ac:picMkLst>
            <pc:docMk/>
            <pc:sldMk cId="759612273" sldId="339"/>
            <ac:picMk id="8" creationId="{F9D1B41A-0EBF-44CA-84A1-EFF7F7999232}"/>
          </ac:picMkLst>
        </pc:picChg>
        <pc:picChg chg="add del mod">
          <ac:chgData name="Laura Monks" userId="S::laura.monks@hee.nhs.uk::515682e7-d9c1-41e8-8def-e4cca7c444ae" providerId="AD" clId="Web-{F1C5FF79-A573-E4E3-1DFA-1F06E97F2A9A}" dt="2021-12-13T17:56:50.538" v="1887"/>
          <ac:picMkLst>
            <pc:docMk/>
            <pc:sldMk cId="759612273" sldId="339"/>
            <ac:picMk id="9" creationId="{1A09E82D-965F-43C0-9A7F-BA21F39D181E}"/>
          </ac:picMkLst>
        </pc:picChg>
        <pc:picChg chg="add mod">
          <ac:chgData name="Laura Monks" userId="S::laura.monks@hee.nhs.uk::515682e7-d9c1-41e8-8def-e4cca7c444ae" providerId="AD" clId="Web-{F1C5FF79-A573-E4E3-1DFA-1F06E97F2A9A}" dt="2021-12-13T17:58:09.712" v="1905" actId="1076"/>
          <ac:picMkLst>
            <pc:docMk/>
            <pc:sldMk cId="759612273" sldId="339"/>
            <ac:picMk id="10" creationId="{4C327159-30D8-4DA0-82AB-7605D0363764}"/>
          </ac:picMkLst>
        </pc:picChg>
      </pc:sldChg>
      <pc:sldChg chg="addSp delSp modSp add replId">
        <pc:chgData name="Laura Monks" userId="S::laura.monks@hee.nhs.uk::515682e7-d9c1-41e8-8def-e4cca7c444ae" providerId="AD" clId="Web-{F1C5FF79-A573-E4E3-1DFA-1F06E97F2A9A}" dt="2021-12-13T18:36:27.827" v="2974" actId="20577"/>
        <pc:sldMkLst>
          <pc:docMk/>
          <pc:sldMk cId="2726872700" sldId="340"/>
        </pc:sldMkLst>
        <pc:spChg chg="mod">
          <ac:chgData name="Laura Monks" userId="S::laura.monks@hee.nhs.uk::515682e7-d9c1-41e8-8def-e4cca7c444ae" providerId="AD" clId="Web-{F1C5FF79-A573-E4E3-1DFA-1F06E97F2A9A}" dt="2021-12-13T18:29:38.396" v="2860" actId="20577"/>
          <ac:spMkLst>
            <pc:docMk/>
            <pc:sldMk cId="2726872700" sldId="340"/>
            <ac:spMk id="2" creationId="{BD135E75-65FF-4D53-B013-91D5036889C2}"/>
          </ac:spMkLst>
        </pc:spChg>
        <pc:spChg chg="del">
          <ac:chgData name="Laura Monks" userId="S::laura.monks@hee.nhs.uk::515682e7-d9c1-41e8-8def-e4cca7c444ae" providerId="AD" clId="Web-{F1C5FF79-A573-E4E3-1DFA-1F06E97F2A9A}" dt="2021-12-13T18:31:07.211" v="2899"/>
          <ac:spMkLst>
            <pc:docMk/>
            <pc:sldMk cId="2726872700" sldId="340"/>
            <ac:spMk id="4" creationId="{59A58DF5-FA55-4D3C-B5E1-41471F21EBC3}"/>
          </ac:spMkLst>
        </pc:spChg>
        <pc:spChg chg="mod">
          <ac:chgData name="Laura Monks" userId="S::laura.monks@hee.nhs.uk::515682e7-d9c1-41e8-8def-e4cca7c444ae" providerId="AD" clId="Web-{F1C5FF79-A573-E4E3-1DFA-1F06E97F2A9A}" dt="2021-12-13T18:36:27.827" v="2974" actId="20577"/>
          <ac:spMkLst>
            <pc:docMk/>
            <pc:sldMk cId="2726872700" sldId="340"/>
            <ac:spMk id="5" creationId="{281A5BA2-7884-47DA-8BBC-07D79980F3AE}"/>
          </ac:spMkLst>
        </pc:spChg>
        <pc:picChg chg="del">
          <ac:chgData name="Laura Monks" userId="S::laura.monks@hee.nhs.uk::515682e7-d9c1-41e8-8def-e4cca7c444ae" providerId="AD" clId="Web-{F1C5FF79-A573-E4E3-1DFA-1F06E97F2A9A}" dt="2021-12-13T18:31:18.258" v="2905"/>
          <ac:picMkLst>
            <pc:docMk/>
            <pc:sldMk cId="2726872700" sldId="340"/>
            <ac:picMk id="3" creationId="{3D32DB23-F4CC-4EA1-9919-5448E3A5BFC3}"/>
          </ac:picMkLst>
        </pc:picChg>
        <pc:picChg chg="add mod">
          <ac:chgData name="Laura Monks" userId="S::laura.monks@hee.nhs.uk::515682e7-d9c1-41e8-8def-e4cca7c444ae" providerId="AD" clId="Web-{F1C5FF79-A573-E4E3-1DFA-1F06E97F2A9A}" dt="2021-12-13T18:34:12.340" v="2908" actId="1076"/>
          <ac:picMkLst>
            <pc:docMk/>
            <pc:sldMk cId="2726872700" sldId="340"/>
            <ac:picMk id="6" creationId="{47FE627B-FD35-4CE2-B661-67AFB89DEDF8}"/>
          </ac:picMkLst>
        </pc:picChg>
      </pc:sldChg>
      <pc:sldChg chg="modSp add del ord replId">
        <pc:chgData name="Laura Monks" userId="S::laura.monks@hee.nhs.uk::515682e7-d9c1-41e8-8def-e4cca7c444ae" providerId="AD" clId="Web-{F1C5FF79-A573-E4E3-1DFA-1F06E97F2A9A}" dt="2021-12-13T18:46:13.638" v="3432"/>
        <pc:sldMkLst>
          <pc:docMk/>
          <pc:sldMk cId="634485652" sldId="341"/>
        </pc:sldMkLst>
        <pc:spChg chg="mod">
          <ac:chgData name="Laura Monks" userId="S::laura.monks@hee.nhs.uk::515682e7-d9c1-41e8-8def-e4cca7c444ae" providerId="AD" clId="Web-{F1C5FF79-A573-E4E3-1DFA-1F06E97F2A9A}" dt="2021-12-13T18:46:12.107" v="3431" actId="20577"/>
          <ac:spMkLst>
            <pc:docMk/>
            <pc:sldMk cId="634485652" sldId="341"/>
            <ac:spMk id="2" creationId="{BD135E75-65FF-4D53-B013-91D5036889C2}"/>
          </ac:spMkLst>
        </pc:spChg>
      </pc:sldChg>
      <pc:sldChg chg="delSp add del replId">
        <pc:chgData name="Laura Monks" userId="S::laura.monks@hee.nhs.uk::515682e7-d9c1-41e8-8def-e4cca7c444ae" providerId="AD" clId="Web-{F1C5FF79-A573-E4E3-1DFA-1F06E97F2A9A}" dt="2021-12-13T18:45:21.668" v="3421"/>
        <pc:sldMkLst>
          <pc:docMk/>
          <pc:sldMk cId="3528691586" sldId="341"/>
        </pc:sldMkLst>
        <pc:spChg chg="del">
          <ac:chgData name="Laura Monks" userId="S::laura.monks@hee.nhs.uk::515682e7-d9c1-41e8-8def-e4cca7c444ae" providerId="AD" clId="Web-{F1C5FF79-A573-E4E3-1DFA-1F06E97F2A9A}" dt="2021-12-13T18:45:16.683" v="3419"/>
          <ac:spMkLst>
            <pc:docMk/>
            <pc:sldMk cId="3528691586" sldId="341"/>
            <ac:spMk id="9" creationId="{554CA663-2D3B-4BE1-9F9A-154DDB925670}"/>
          </ac:spMkLst>
        </pc:spChg>
        <pc:picChg chg="del">
          <ac:chgData name="Laura Monks" userId="S::laura.monks@hee.nhs.uk::515682e7-d9c1-41e8-8def-e4cca7c444ae" providerId="AD" clId="Web-{F1C5FF79-A573-E4E3-1DFA-1F06E97F2A9A}" dt="2021-12-13T18:45:14.465" v="3418"/>
          <ac:picMkLst>
            <pc:docMk/>
            <pc:sldMk cId="3528691586" sldId="341"/>
            <ac:picMk id="4" creationId="{3E55E125-F13B-4DA0-BFA8-0897D5355484}"/>
          </ac:picMkLst>
        </pc:picChg>
        <pc:picChg chg="del">
          <ac:chgData name="Laura Monks" userId="S::laura.monks@hee.nhs.uk::515682e7-d9c1-41e8-8def-e4cca7c444ae" providerId="AD" clId="Web-{F1C5FF79-A573-E4E3-1DFA-1F06E97F2A9A}" dt="2021-12-13T18:45:18.590" v="3420"/>
          <ac:picMkLst>
            <pc:docMk/>
            <pc:sldMk cId="3528691586" sldId="341"/>
            <ac:picMk id="6" creationId="{E8EE780B-7DF9-4CE6-9591-054099692A53}"/>
          </ac:picMkLst>
        </pc:picChg>
      </pc:sldChg>
    </pc:docChg>
  </pc:docChgLst>
  <pc:docChgLst>
    <pc:chgData name="Laura Monks" userId="S::laura.monks@hee.nhs.uk::515682e7-d9c1-41e8-8def-e4cca7c444ae" providerId="AD" clId="Web-{F3FBE225-36E6-16F0-60DC-BC55A661AFF4}"/>
    <pc:docChg chg="delSld modSld sldOrd">
      <pc:chgData name="Laura Monks" userId="S::laura.monks@hee.nhs.uk::515682e7-d9c1-41e8-8def-e4cca7c444ae" providerId="AD" clId="Web-{F3FBE225-36E6-16F0-60DC-BC55A661AFF4}" dt="2021-03-12T12:41:02.532" v="109" actId="20577"/>
      <pc:docMkLst>
        <pc:docMk/>
      </pc:docMkLst>
      <pc:sldChg chg="del">
        <pc:chgData name="Laura Monks" userId="S::laura.monks@hee.nhs.uk::515682e7-d9c1-41e8-8def-e4cca7c444ae" providerId="AD" clId="Web-{F3FBE225-36E6-16F0-60DC-BC55A661AFF4}" dt="2021-03-12T11:43:06.873" v="0"/>
        <pc:sldMkLst>
          <pc:docMk/>
          <pc:sldMk cId="213455778" sldId="256"/>
        </pc:sldMkLst>
      </pc:sldChg>
      <pc:sldChg chg="modSp del">
        <pc:chgData name="Laura Monks" userId="S::laura.monks@hee.nhs.uk::515682e7-d9c1-41e8-8def-e4cca7c444ae" providerId="AD" clId="Web-{F3FBE225-36E6-16F0-60DC-BC55A661AFF4}" dt="2021-03-12T11:43:44.233" v="6"/>
        <pc:sldMkLst>
          <pc:docMk/>
          <pc:sldMk cId="4171765968" sldId="257"/>
        </pc:sldMkLst>
        <pc:spChg chg="mod">
          <ac:chgData name="Laura Monks" userId="S::laura.monks@hee.nhs.uk::515682e7-d9c1-41e8-8def-e4cca7c444ae" providerId="AD" clId="Web-{F3FBE225-36E6-16F0-60DC-BC55A661AFF4}" dt="2021-03-12T11:43:14.733" v="3" actId="20577"/>
          <ac:spMkLst>
            <pc:docMk/>
            <pc:sldMk cId="4171765968" sldId="257"/>
            <ac:spMk id="2" creationId="{BD135E75-65FF-4D53-B013-91D5036889C2}"/>
          </ac:spMkLst>
        </pc:spChg>
        <pc:spChg chg="mod">
          <ac:chgData name="Laura Monks" userId="S::laura.monks@hee.nhs.uk::515682e7-d9c1-41e8-8def-e4cca7c444ae" providerId="AD" clId="Web-{F3FBE225-36E6-16F0-60DC-BC55A661AFF4}" dt="2021-03-12T11:43:27.030" v="5" actId="20577"/>
          <ac:spMkLst>
            <pc:docMk/>
            <pc:sldMk cId="4171765968" sldId="257"/>
            <ac:spMk id="3" creationId="{0625F1EB-AFA6-42A3-859F-9E8230527942}"/>
          </ac:spMkLst>
        </pc:spChg>
      </pc:sldChg>
      <pc:sldChg chg="del">
        <pc:chgData name="Laura Monks" userId="S::laura.monks@hee.nhs.uk::515682e7-d9c1-41e8-8def-e4cca7c444ae" providerId="AD" clId="Web-{F3FBE225-36E6-16F0-60DC-BC55A661AFF4}" dt="2021-03-12T11:46:44.627" v="25"/>
        <pc:sldMkLst>
          <pc:docMk/>
          <pc:sldMk cId="3132922778" sldId="278"/>
        </pc:sldMkLst>
      </pc:sldChg>
      <pc:sldChg chg="del">
        <pc:chgData name="Laura Monks" userId="S::laura.monks@hee.nhs.uk::515682e7-d9c1-41e8-8def-e4cca7c444ae" providerId="AD" clId="Web-{F3FBE225-36E6-16F0-60DC-BC55A661AFF4}" dt="2021-03-12T11:46:34.393" v="24"/>
        <pc:sldMkLst>
          <pc:docMk/>
          <pc:sldMk cId="1646185642" sldId="293"/>
        </pc:sldMkLst>
      </pc:sldChg>
      <pc:sldChg chg="del">
        <pc:chgData name="Laura Monks" userId="S::laura.monks@hee.nhs.uk::515682e7-d9c1-41e8-8def-e4cca7c444ae" providerId="AD" clId="Web-{F3FBE225-36E6-16F0-60DC-BC55A661AFF4}" dt="2021-03-12T11:44:21.422" v="13"/>
        <pc:sldMkLst>
          <pc:docMk/>
          <pc:sldMk cId="3710758738" sldId="312"/>
        </pc:sldMkLst>
      </pc:sldChg>
      <pc:sldChg chg="del">
        <pc:chgData name="Laura Monks" userId="S::laura.monks@hee.nhs.uk::515682e7-d9c1-41e8-8def-e4cca7c444ae" providerId="AD" clId="Web-{F3FBE225-36E6-16F0-60DC-BC55A661AFF4}" dt="2021-03-12T11:46:49.221" v="26"/>
        <pc:sldMkLst>
          <pc:docMk/>
          <pc:sldMk cId="598861082" sldId="316"/>
        </pc:sldMkLst>
      </pc:sldChg>
      <pc:sldChg chg="modSp">
        <pc:chgData name="Laura Monks" userId="S::laura.monks@hee.nhs.uk::515682e7-d9c1-41e8-8def-e4cca7c444ae" providerId="AD" clId="Web-{F3FBE225-36E6-16F0-60DC-BC55A661AFF4}" dt="2021-03-12T12:41:02.532" v="109" actId="20577"/>
        <pc:sldMkLst>
          <pc:docMk/>
          <pc:sldMk cId="1034606843" sldId="317"/>
        </pc:sldMkLst>
        <pc:spChg chg="mod">
          <ac:chgData name="Laura Monks" userId="S::laura.monks@hee.nhs.uk::515682e7-d9c1-41e8-8def-e4cca7c444ae" providerId="AD" clId="Web-{F3FBE225-36E6-16F0-60DC-BC55A661AFF4}" dt="2021-03-12T12:37:38.465" v="29" actId="20577"/>
          <ac:spMkLst>
            <pc:docMk/>
            <pc:sldMk cId="1034606843" sldId="317"/>
            <ac:spMk id="2" creationId="{BD135E75-65FF-4D53-B013-91D5036889C2}"/>
          </ac:spMkLst>
        </pc:spChg>
        <pc:spChg chg="mod">
          <ac:chgData name="Laura Monks" userId="S::laura.monks@hee.nhs.uk::515682e7-d9c1-41e8-8def-e4cca7c444ae" providerId="AD" clId="Web-{F3FBE225-36E6-16F0-60DC-BC55A661AFF4}" dt="2021-03-12T12:41:02.532" v="109" actId="20577"/>
          <ac:spMkLst>
            <pc:docMk/>
            <pc:sldMk cId="1034606843" sldId="317"/>
            <ac:spMk id="5" creationId="{281A5BA2-7884-47DA-8BBC-07D79980F3AE}"/>
          </ac:spMkLst>
        </pc:spChg>
      </pc:sldChg>
      <pc:sldChg chg="ord">
        <pc:chgData name="Laura Monks" userId="S::laura.monks@hee.nhs.uk::515682e7-d9c1-41e8-8def-e4cca7c444ae" providerId="AD" clId="Web-{F3FBE225-36E6-16F0-60DC-BC55A661AFF4}" dt="2021-03-12T12:24:49.041" v="27"/>
        <pc:sldMkLst>
          <pc:docMk/>
          <pc:sldMk cId="333256888" sldId="319"/>
        </pc:sldMkLst>
      </pc:sldChg>
      <pc:sldChg chg="delSp">
        <pc:chgData name="Laura Monks" userId="S::laura.monks@hee.nhs.uk::515682e7-d9c1-41e8-8def-e4cca7c444ae" providerId="AD" clId="Web-{F3FBE225-36E6-16F0-60DC-BC55A661AFF4}" dt="2021-03-12T11:45:55.830" v="17"/>
        <pc:sldMkLst>
          <pc:docMk/>
          <pc:sldMk cId="308397738" sldId="320"/>
        </pc:sldMkLst>
        <pc:spChg chg="del">
          <ac:chgData name="Laura Monks" userId="S::laura.monks@hee.nhs.uk::515682e7-d9c1-41e8-8def-e4cca7c444ae" providerId="AD" clId="Web-{F3FBE225-36E6-16F0-60DC-BC55A661AFF4}" dt="2021-03-12T11:45:54.064" v="16"/>
          <ac:spMkLst>
            <pc:docMk/>
            <pc:sldMk cId="308397738" sldId="320"/>
            <ac:spMk id="13" creationId="{04EB3CB0-3CC4-48B2-BCBA-D51CBD34A765}"/>
          </ac:spMkLst>
        </pc:spChg>
        <pc:cxnChg chg="del">
          <ac:chgData name="Laura Monks" userId="S::laura.monks@hee.nhs.uk::515682e7-d9c1-41e8-8def-e4cca7c444ae" providerId="AD" clId="Web-{F3FBE225-36E6-16F0-60DC-BC55A661AFF4}" dt="2021-03-12T11:45:55.830" v="17"/>
          <ac:cxnSpMkLst>
            <pc:docMk/>
            <pc:sldMk cId="308397738" sldId="320"/>
            <ac:cxnSpMk id="12" creationId="{EEF116C8-12E0-449B-BB78-5A875AE61B3A}"/>
          </ac:cxnSpMkLst>
        </pc:cxnChg>
      </pc:sldChg>
      <pc:sldChg chg="addSp delSp modSp">
        <pc:chgData name="Laura Monks" userId="S::laura.monks@hee.nhs.uk::515682e7-d9c1-41e8-8def-e4cca7c444ae" providerId="AD" clId="Web-{F3FBE225-36E6-16F0-60DC-BC55A661AFF4}" dt="2021-03-12T11:44:19.484" v="12" actId="1076"/>
        <pc:sldMkLst>
          <pc:docMk/>
          <pc:sldMk cId="3702690224" sldId="323"/>
        </pc:sldMkLst>
        <pc:spChg chg="add mod">
          <ac:chgData name="Laura Monks" userId="S::laura.monks@hee.nhs.uk::515682e7-d9c1-41e8-8def-e4cca7c444ae" providerId="AD" clId="Web-{F3FBE225-36E6-16F0-60DC-BC55A661AFF4}" dt="2021-03-12T11:44:19.484" v="12" actId="1076"/>
          <ac:spMkLst>
            <pc:docMk/>
            <pc:sldMk cId="3702690224" sldId="323"/>
            <ac:spMk id="2" creationId="{13872D0F-B852-438D-95CA-1D718B527D13}"/>
          </ac:spMkLst>
        </pc:spChg>
        <pc:spChg chg="del mod">
          <ac:chgData name="Laura Monks" userId="S::laura.monks@hee.nhs.uk::515682e7-d9c1-41e8-8def-e4cca7c444ae" providerId="AD" clId="Web-{F3FBE225-36E6-16F0-60DC-BC55A661AFF4}" dt="2021-03-12T11:44:16.437" v="11"/>
          <ac:spMkLst>
            <pc:docMk/>
            <pc:sldMk cId="3702690224" sldId="323"/>
            <ac:spMk id="6" creationId="{516AE442-80C5-4B39-976C-530E08675811}"/>
          </ac:spMkLst>
        </pc:spChg>
      </pc:sldChg>
      <pc:sldChg chg="del">
        <pc:chgData name="Laura Monks" userId="S::laura.monks@hee.nhs.uk::515682e7-d9c1-41e8-8def-e4cca7c444ae" providerId="AD" clId="Web-{F3FBE225-36E6-16F0-60DC-BC55A661AFF4}" dt="2021-03-12T11:43:50.843" v="7"/>
        <pc:sldMkLst>
          <pc:docMk/>
          <pc:sldMk cId="2341722185" sldId="324"/>
        </pc:sldMkLst>
      </pc:sldChg>
      <pc:sldChg chg="del">
        <pc:chgData name="Laura Monks" userId="S::laura.monks@hee.nhs.uk::515682e7-d9c1-41e8-8def-e4cca7c444ae" providerId="AD" clId="Web-{F3FBE225-36E6-16F0-60DC-BC55A661AFF4}" dt="2021-03-12T11:44:27.297" v="14"/>
        <pc:sldMkLst>
          <pc:docMk/>
          <pc:sldMk cId="2858553570" sldId="325"/>
        </pc:sldMkLst>
      </pc:sldChg>
      <pc:sldChg chg="del">
        <pc:chgData name="Laura Monks" userId="S::laura.monks@hee.nhs.uk::515682e7-d9c1-41e8-8def-e4cca7c444ae" providerId="AD" clId="Web-{F3FBE225-36E6-16F0-60DC-BC55A661AFF4}" dt="2021-03-12T11:44:28.875" v="15"/>
        <pc:sldMkLst>
          <pc:docMk/>
          <pc:sldMk cId="1032232791" sldId="326"/>
        </pc:sldMkLst>
      </pc:sldChg>
      <pc:sldChg chg="modSp">
        <pc:chgData name="Laura Monks" userId="S::laura.monks@hee.nhs.uk::515682e7-d9c1-41e8-8def-e4cca7c444ae" providerId="AD" clId="Web-{F3FBE225-36E6-16F0-60DC-BC55A661AFF4}" dt="2021-03-12T11:46:23.299" v="23" actId="20577"/>
        <pc:sldMkLst>
          <pc:docMk/>
          <pc:sldMk cId="2690238949" sldId="328"/>
        </pc:sldMkLst>
        <pc:spChg chg="mod">
          <ac:chgData name="Laura Monks" userId="S::laura.monks@hee.nhs.uk::515682e7-d9c1-41e8-8def-e4cca7c444ae" providerId="AD" clId="Web-{F3FBE225-36E6-16F0-60DC-BC55A661AFF4}" dt="2021-03-12T11:46:23.299" v="23" actId="20577"/>
          <ac:spMkLst>
            <pc:docMk/>
            <pc:sldMk cId="2690238949" sldId="328"/>
            <ac:spMk id="2" creationId="{BD135E75-65FF-4D53-B013-91D5036889C2}"/>
          </ac:spMkLst>
        </pc:spChg>
      </pc:sldChg>
    </pc:docChg>
  </pc:docChgLst>
  <pc:docChgLst>
    <pc:chgData name="Laura Monks" userId="S::laura.monks@hee.nhs.uk::515682e7-d9c1-41e8-8def-e4cca7c444ae" providerId="AD" clId="Web-{74BA6224-E2FF-134C-0A4E-D0683EC3B7CA}"/>
    <pc:docChg chg="modSld">
      <pc:chgData name="Laura Monks" userId="S::laura.monks@hee.nhs.uk::515682e7-d9c1-41e8-8def-e4cca7c444ae" providerId="AD" clId="Web-{74BA6224-E2FF-134C-0A4E-D0683EC3B7CA}" dt="2022-02-10T14:59:45.198" v="48" actId="20577"/>
      <pc:docMkLst>
        <pc:docMk/>
      </pc:docMkLst>
      <pc:sldChg chg="modSp">
        <pc:chgData name="Laura Monks" userId="S::laura.monks@hee.nhs.uk::515682e7-d9c1-41e8-8def-e4cca7c444ae" providerId="AD" clId="Web-{74BA6224-E2FF-134C-0A4E-D0683EC3B7CA}" dt="2022-02-10T14:59:45.198" v="48" actId="20577"/>
        <pc:sldMkLst>
          <pc:docMk/>
          <pc:sldMk cId="57894408" sldId="318"/>
        </pc:sldMkLst>
        <pc:spChg chg="mod">
          <ac:chgData name="Laura Monks" userId="S::laura.monks@hee.nhs.uk::515682e7-d9c1-41e8-8def-e4cca7c444ae" providerId="AD" clId="Web-{74BA6224-E2FF-134C-0A4E-D0683EC3B7CA}" dt="2022-02-10T14:59:45.198" v="48" actId="20577"/>
          <ac:spMkLst>
            <pc:docMk/>
            <pc:sldMk cId="57894408" sldId="318"/>
            <ac:spMk id="4" creationId="{AD77404C-FD9E-4D0C-8CAD-C7C2B7F46D66}"/>
          </ac:spMkLst>
        </pc:spChg>
      </pc:sldChg>
      <pc:sldChg chg="modSp">
        <pc:chgData name="Laura Monks" userId="S::laura.monks@hee.nhs.uk::515682e7-d9c1-41e8-8def-e4cca7c444ae" providerId="AD" clId="Web-{74BA6224-E2FF-134C-0A4E-D0683EC3B7CA}" dt="2022-02-10T14:57:02.397" v="19" actId="20577"/>
        <pc:sldMkLst>
          <pc:docMk/>
          <pc:sldMk cId="333256888" sldId="319"/>
        </pc:sldMkLst>
        <pc:spChg chg="mod">
          <ac:chgData name="Laura Monks" userId="S::laura.monks@hee.nhs.uk::515682e7-d9c1-41e8-8def-e4cca7c444ae" providerId="AD" clId="Web-{74BA6224-E2FF-134C-0A4E-D0683EC3B7CA}" dt="2022-02-10T14:57:02.397" v="19" actId="20577"/>
          <ac:spMkLst>
            <pc:docMk/>
            <pc:sldMk cId="333256888" sldId="319"/>
            <ac:spMk id="11" creationId="{86FB36C5-FEDF-4C2B-BEE1-6EABAD8CEA3B}"/>
          </ac:spMkLst>
        </pc:spChg>
      </pc:sldChg>
      <pc:sldChg chg="modSp">
        <pc:chgData name="Laura Monks" userId="S::laura.monks@hee.nhs.uk::515682e7-d9c1-41e8-8def-e4cca7c444ae" providerId="AD" clId="Web-{74BA6224-E2FF-134C-0A4E-D0683EC3B7CA}" dt="2022-02-10T14:56:23.490" v="17" actId="20577"/>
        <pc:sldMkLst>
          <pc:docMk/>
          <pc:sldMk cId="751053710" sldId="332"/>
        </pc:sldMkLst>
        <pc:spChg chg="mod">
          <ac:chgData name="Laura Monks" userId="S::laura.monks@hee.nhs.uk::515682e7-d9c1-41e8-8def-e4cca7c444ae" providerId="AD" clId="Web-{74BA6224-E2FF-134C-0A4E-D0683EC3B7CA}" dt="2022-02-10T14:56:23.490" v="17" actId="20577"/>
          <ac:spMkLst>
            <pc:docMk/>
            <pc:sldMk cId="751053710" sldId="332"/>
            <ac:spMk id="2" creationId="{BD135E75-65FF-4D53-B013-91D5036889C2}"/>
          </ac:spMkLst>
        </pc:spChg>
      </pc:sldChg>
      <pc:sldChg chg="modSp">
        <pc:chgData name="Laura Monks" userId="S::laura.monks@hee.nhs.uk::515682e7-d9c1-41e8-8def-e4cca7c444ae" providerId="AD" clId="Web-{74BA6224-E2FF-134C-0A4E-D0683EC3B7CA}" dt="2022-02-10T14:59:20.041" v="20" actId="20577"/>
        <pc:sldMkLst>
          <pc:docMk/>
          <pc:sldMk cId="2191327449" sldId="334"/>
        </pc:sldMkLst>
        <pc:spChg chg="mod">
          <ac:chgData name="Laura Monks" userId="S::laura.monks@hee.nhs.uk::515682e7-d9c1-41e8-8def-e4cca7c444ae" providerId="AD" clId="Web-{74BA6224-E2FF-134C-0A4E-D0683EC3B7CA}" dt="2022-02-10T14:59:20.041" v="20" actId="20577"/>
          <ac:spMkLst>
            <pc:docMk/>
            <pc:sldMk cId="2191327449" sldId="334"/>
            <ac:spMk id="9" creationId="{4746CF46-E310-488A-A93A-BF09C7F58728}"/>
          </ac:spMkLst>
        </pc:spChg>
      </pc:sldChg>
    </pc:docChg>
  </pc:docChgLst>
  <pc:docChgLst>
    <pc:chgData name="Laura Monks" userId="515682e7-d9c1-41e8-8def-e4cca7c444ae" providerId="ADAL" clId="{E2403F50-861B-4F7F-8805-DC9B771D5CB0}"/>
    <pc:docChg chg="modSld">
      <pc:chgData name="Laura Monks" userId="515682e7-d9c1-41e8-8def-e4cca7c444ae" providerId="ADAL" clId="{E2403F50-861B-4F7F-8805-DC9B771D5CB0}" dt="2022-04-05T14:03:56.696" v="110" actId="20577"/>
      <pc:docMkLst>
        <pc:docMk/>
      </pc:docMkLst>
      <pc:sldChg chg="addSp delSp modSp mod modAnim">
        <pc:chgData name="Laura Monks" userId="515682e7-d9c1-41e8-8def-e4cca7c444ae" providerId="ADAL" clId="{E2403F50-861B-4F7F-8805-DC9B771D5CB0}" dt="2022-04-05T14:01:45.961" v="59" actId="20577"/>
        <pc:sldMkLst>
          <pc:docMk/>
          <pc:sldMk cId="57894408" sldId="318"/>
        </pc:sldMkLst>
        <pc:spChg chg="mod">
          <ac:chgData name="Laura Monks" userId="515682e7-d9c1-41e8-8def-e4cca7c444ae" providerId="ADAL" clId="{E2403F50-861B-4F7F-8805-DC9B771D5CB0}" dt="2022-04-05T14:01:45.961" v="59" actId="20577"/>
          <ac:spMkLst>
            <pc:docMk/>
            <pc:sldMk cId="57894408" sldId="318"/>
            <ac:spMk id="4" creationId="{AD77404C-FD9E-4D0C-8CAD-C7C2B7F46D66}"/>
          </ac:spMkLst>
        </pc:spChg>
        <pc:picChg chg="del">
          <ac:chgData name="Laura Monks" userId="515682e7-d9c1-41e8-8def-e4cca7c444ae" providerId="ADAL" clId="{E2403F50-861B-4F7F-8805-DC9B771D5CB0}" dt="2022-04-05T13:58:43.167" v="1" actId="478"/>
          <ac:picMkLst>
            <pc:docMk/>
            <pc:sldMk cId="57894408" sldId="318"/>
            <ac:picMk id="9" creationId="{51C8C14A-2978-47C5-ADA2-283677E146AE}"/>
          </ac:picMkLst>
        </pc:picChg>
        <pc:picChg chg="del">
          <ac:chgData name="Laura Monks" userId="515682e7-d9c1-41e8-8def-e4cca7c444ae" providerId="ADAL" clId="{E2403F50-861B-4F7F-8805-DC9B771D5CB0}" dt="2022-04-05T13:58:43.759" v="2" actId="478"/>
          <ac:picMkLst>
            <pc:docMk/>
            <pc:sldMk cId="57894408" sldId="318"/>
            <ac:picMk id="10" creationId="{7E6B12DF-4E42-43B0-B268-897FE14A8DE8}"/>
          </ac:picMkLst>
        </pc:picChg>
        <pc:picChg chg="del">
          <ac:chgData name="Laura Monks" userId="515682e7-d9c1-41e8-8def-e4cca7c444ae" providerId="ADAL" clId="{E2403F50-861B-4F7F-8805-DC9B771D5CB0}" dt="2022-04-05T13:58:42.425" v="0" actId="478"/>
          <ac:picMkLst>
            <pc:docMk/>
            <pc:sldMk cId="57894408" sldId="318"/>
            <ac:picMk id="11" creationId="{155E1CA0-5474-4D81-9024-828379D0849A}"/>
          </ac:picMkLst>
        </pc:picChg>
        <pc:picChg chg="add del mod">
          <ac:chgData name="Laura Monks" userId="515682e7-d9c1-41e8-8def-e4cca7c444ae" providerId="ADAL" clId="{E2403F50-861B-4F7F-8805-DC9B771D5CB0}" dt="2022-04-05T13:59:41.049" v="14" actId="478"/>
          <ac:picMkLst>
            <pc:docMk/>
            <pc:sldMk cId="57894408" sldId="318"/>
            <ac:picMk id="1026" creationId="{73B87562-0591-42C9-B3CB-64B6F729287D}"/>
          </ac:picMkLst>
        </pc:picChg>
        <pc:picChg chg="add mod">
          <ac:chgData name="Laura Monks" userId="515682e7-d9c1-41e8-8def-e4cca7c444ae" providerId="ADAL" clId="{E2403F50-861B-4F7F-8805-DC9B771D5CB0}" dt="2022-04-05T13:59:59.187" v="18" actId="1076"/>
          <ac:picMkLst>
            <pc:docMk/>
            <pc:sldMk cId="57894408" sldId="318"/>
            <ac:picMk id="1028" creationId="{241D15F1-1205-4A34-A740-166B081548BC}"/>
          </ac:picMkLst>
        </pc:picChg>
      </pc:sldChg>
      <pc:sldChg chg="modSp mod">
        <pc:chgData name="Laura Monks" userId="515682e7-d9c1-41e8-8def-e4cca7c444ae" providerId="ADAL" clId="{E2403F50-861B-4F7F-8805-DC9B771D5CB0}" dt="2022-04-05T14:03:56.696" v="110" actId="20577"/>
        <pc:sldMkLst>
          <pc:docMk/>
          <pc:sldMk cId="2690238949" sldId="328"/>
        </pc:sldMkLst>
        <pc:spChg chg="mod">
          <ac:chgData name="Laura Monks" userId="515682e7-d9c1-41e8-8def-e4cca7c444ae" providerId="ADAL" clId="{E2403F50-861B-4F7F-8805-DC9B771D5CB0}" dt="2022-04-05T14:02:18.847" v="105" actId="20577"/>
          <ac:spMkLst>
            <pc:docMk/>
            <pc:sldMk cId="2690238949" sldId="328"/>
            <ac:spMk id="6" creationId="{888A5A6E-E442-4B99-A278-7D4B13316913}"/>
          </ac:spMkLst>
        </pc:spChg>
        <pc:spChg chg="mod">
          <ac:chgData name="Laura Monks" userId="515682e7-d9c1-41e8-8def-e4cca7c444ae" providerId="ADAL" clId="{E2403F50-861B-4F7F-8805-DC9B771D5CB0}" dt="2022-04-05T14:02:01.609" v="80" actId="20577"/>
          <ac:spMkLst>
            <pc:docMk/>
            <pc:sldMk cId="2690238949" sldId="328"/>
            <ac:spMk id="24" creationId="{A6480FF5-3A37-44C7-ABC6-91F9FF8093A1}"/>
          </ac:spMkLst>
        </pc:spChg>
        <pc:spChg chg="mod">
          <ac:chgData name="Laura Monks" userId="515682e7-d9c1-41e8-8def-e4cca7c444ae" providerId="ADAL" clId="{E2403F50-861B-4F7F-8805-DC9B771D5CB0}" dt="2022-04-05T14:03:56.696" v="110" actId="20577"/>
          <ac:spMkLst>
            <pc:docMk/>
            <pc:sldMk cId="2690238949" sldId="328"/>
            <ac:spMk id="25" creationId="{3A0A6FE9-BC47-46BA-AAD4-482826DC1BA9}"/>
          </ac:spMkLst>
        </pc:spChg>
        <pc:spChg chg="mod">
          <ac:chgData name="Laura Monks" userId="515682e7-d9c1-41e8-8def-e4cca7c444ae" providerId="ADAL" clId="{E2403F50-861B-4F7F-8805-DC9B771D5CB0}" dt="2022-04-05T14:02:22.491" v="106" actId="1076"/>
          <ac:spMkLst>
            <pc:docMk/>
            <pc:sldMk cId="2690238949" sldId="328"/>
            <ac:spMk id="33" creationId="{BD55E4AC-E866-4363-8F65-4CFEF88E3FBC}"/>
          </ac:spMkLst>
        </pc:spChg>
        <pc:spChg chg="mod">
          <ac:chgData name="Laura Monks" userId="515682e7-d9c1-41e8-8def-e4cca7c444ae" providerId="ADAL" clId="{E2403F50-861B-4F7F-8805-DC9B771D5CB0}" dt="2022-04-05T14:02:24.082" v="107" actId="1076"/>
          <ac:spMkLst>
            <pc:docMk/>
            <pc:sldMk cId="2690238949" sldId="328"/>
            <ac:spMk id="34" creationId="{8C94B3DB-DE7E-4943-9BB7-3E673E587361}"/>
          </ac:spMkLst>
        </pc:spChg>
      </pc:sldChg>
    </pc:docChg>
  </pc:docChgLst>
  <pc:docChgLst>
    <pc:chgData name="Laura Monks" userId="S::laura.monks@hee.nhs.uk::515682e7-d9c1-41e8-8def-e4cca7c444ae" providerId="AD" clId="Web-{A8102101-2038-F6B5-4739-8DC340446E17}"/>
    <pc:docChg chg="modSld">
      <pc:chgData name="Laura Monks" userId="S::laura.monks@hee.nhs.uk::515682e7-d9c1-41e8-8def-e4cca7c444ae" providerId="AD" clId="Web-{A8102101-2038-F6B5-4739-8DC340446E17}" dt="2020-09-08T07:57:19.893" v="49" actId="20577"/>
      <pc:docMkLst>
        <pc:docMk/>
      </pc:docMkLst>
      <pc:sldChg chg="modSp">
        <pc:chgData name="Laura Monks" userId="S::laura.monks@hee.nhs.uk::515682e7-d9c1-41e8-8def-e4cca7c444ae" providerId="AD" clId="Web-{A8102101-2038-F6B5-4739-8DC340446E17}" dt="2020-09-08T00:56:30.780" v="35" actId="20577"/>
        <pc:sldMkLst>
          <pc:docMk/>
          <pc:sldMk cId="2515314411" sldId="315"/>
        </pc:sldMkLst>
        <pc:spChg chg="mod">
          <ac:chgData name="Laura Monks" userId="S::laura.monks@hee.nhs.uk::515682e7-d9c1-41e8-8def-e4cca7c444ae" providerId="AD" clId="Web-{A8102101-2038-F6B5-4739-8DC340446E17}" dt="2020-09-08T00:56:30.780" v="35" actId="20577"/>
          <ac:spMkLst>
            <pc:docMk/>
            <pc:sldMk cId="2515314411" sldId="315"/>
            <ac:spMk id="14" creationId="{3A9E5FE9-F156-450A-8DD4-8F04B882E8C4}"/>
          </ac:spMkLst>
        </pc:spChg>
      </pc:sldChg>
      <pc:sldChg chg="modSp">
        <pc:chgData name="Laura Monks" userId="S::laura.monks@hee.nhs.uk::515682e7-d9c1-41e8-8def-e4cca7c444ae" providerId="AD" clId="Web-{A8102101-2038-F6B5-4739-8DC340446E17}" dt="2020-09-08T01:17:10.106" v="41" actId="20577"/>
        <pc:sldMkLst>
          <pc:docMk/>
          <pc:sldMk cId="1034606843" sldId="317"/>
        </pc:sldMkLst>
        <pc:spChg chg="mod">
          <ac:chgData name="Laura Monks" userId="S::laura.monks@hee.nhs.uk::515682e7-d9c1-41e8-8def-e4cca7c444ae" providerId="AD" clId="Web-{A8102101-2038-F6B5-4739-8DC340446E17}" dt="2020-09-08T01:17:10.106" v="41" actId="20577"/>
          <ac:spMkLst>
            <pc:docMk/>
            <pc:sldMk cId="1034606843" sldId="317"/>
            <ac:spMk id="5" creationId="{281A5BA2-7884-47DA-8BBC-07D79980F3AE}"/>
          </ac:spMkLst>
        </pc:spChg>
      </pc:sldChg>
      <pc:sldChg chg="modSp">
        <pc:chgData name="Laura Monks" userId="S::laura.monks@hee.nhs.uk::515682e7-d9c1-41e8-8def-e4cca7c444ae" providerId="AD" clId="Web-{A8102101-2038-F6B5-4739-8DC340446E17}" dt="2020-09-08T07:57:17.596" v="47" actId="20577"/>
        <pc:sldMkLst>
          <pc:docMk/>
          <pc:sldMk cId="2341722185" sldId="324"/>
        </pc:sldMkLst>
        <pc:spChg chg="mod">
          <ac:chgData name="Laura Monks" userId="S::laura.monks@hee.nhs.uk::515682e7-d9c1-41e8-8def-e4cca7c444ae" providerId="AD" clId="Web-{A8102101-2038-F6B5-4739-8DC340446E17}" dt="2020-09-08T07:57:17.596" v="47" actId="20577"/>
          <ac:spMkLst>
            <pc:docMk/>
            <pc:sldMk cId="2341722185" sldId="324"/>
            <ac:spMk id="3" creationId="{0625F1EB-AFA6-42A3-859F-9E8230527942}"/>
          </ac:spMkLst>
        </pc:spChg>
      </pc:sldChg>
      <pc:sldChg chg="modSp">
        <pc:chgData name="Laura Monks" userId="S::laura.monks@hee.nhs.uk::515682e7-d9c1-41e8-8def-e4cca7c444ae" providerId="AD" clId="Web-{A8102101-2038-F6B5-4739-8DC340446E17}" dt="2020-09-08T01:13:03.709" v="38" actId="1076"/>
        <pc:sldMkLst>
          <pc:docMk/>
          <pc:sldMk cId="3468862686" sldId="327"/>
        </pc:sldMkLst>
        <pc:spChg chg="mod">
          <ac:chgData name="Laura Monks" userId="S::laura.monks@hee.nhs.uk::515682e7-d9c1-41e8-8def-e4cca7c444ae" providerId="AD" clId="Web-{A8102101-2038-F6B5-4739-8DC340446E17}" dt="2020-09-08T01:13:03.709" v="38" actId="1076"/>
          <ac:spMkLst>
            <pc:docMk/>
            <pc:sldMk cId="3468862686" sldId="327"/>
            <ac:spMk id="2" creationId="{BD135E75-65FF-4D53-B013-91D5036889C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ADC69C-8552-488C-BEC5-3A9BA7407040}" type="datetimeFigureOut">
              <a:rPr lang="en-GB" smtClean="0"/>
              <a:t>21/11/2023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86EACD-4B0B-45C1-8A3E-18C57F43C447}" type="slidenum">
              <a:rPr lang="en-GB" smtClean="0"/>
              <a:t>‹#›</a:t>
            </a:fld>
            <a:endParaRPr lang="en-GB"/>
          </a:p>
        </p:txBody>
      </p:sp>
    </p:spTree>
    <p:extLst>
      <p:ext uri="{BB962C8B-B14F-4D97-AF65-F5344CB8AC3E}">
        <p14:creationId xmlns:p14="http://schemas.microsoft.com/office/powerpoint/2010/main" val="4054990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Feel free to add additional slides, potentially about your own NHS organisation or role. The photo is of the 22-23 national winners (from the West Midlands).</a:t>
            </a:r>
          </a:p>
        </p:txBody>
      </p:sp>
      <p:sp>
        <p:nvSpPr>
          <p:cNvPr id="4" name="Slide Number Placeholder 3"/>
          <p:cNvSpPr>
            <a:spLocks noGrp="1"/>
          </p:cNvSpPr>
          <p:nvPr>
            <p:ph type="sldNum" sz="quarter" idx="5"/>
          </p:nvPr>
        </p:nvSpPr>
        <p:spPr/>
        <p:txBody>
          <a:bodyPr/>
          <a:lstStyle/>
          <a:p>
            <a:fld id="{9986EACD-4B0B-45C1-8A3E-18C57F43C447}" type="slidenum">
              <a:rPr lang="en-GB" smtClean="0"/>
              <a:t>1</a:t>
            </a:fld>
            <a:endParaRPr lang="en-GB"/>
          </a:p>
        </p:txBody>
      </p:sp>
    </p:spTree>
    <p:extLst>
      <p:ext uri="{BB962C8B-B14F-4D97-AF65-F5344CB8AC3E}">
        <p14:creationId xmlns:p14="http://schemas.microsoft.com/office/powerpoint/2010/main" val="2336464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have a look at the resources and what is involved on the Step into the NHS website: https://www.stepintothenhs.nhs.uk/primary-schools</a:t>
            </a:r>
          </a:p>
        </p:txBody>
      </p:sp>
      <p:sp>
        <p:nvSpPr>
          <p:cNvPr id="4" name="Slide Number Placeholder 3"/>
          <p:cNvSpPr>
            <a:spLocks noGrp="1"/>
          </p:cNvSpPr>
          <p:nvPr>
            <p:ph type="sldNum" sz="quarter" idx="5"/>
          </p:nvPr>
        </p:nvSpPr>
        <p:spPr/>
        <p:txBody>
          <a:bodyPr/>
          <a:lstStyle/>
          <a:p>
            <a:fld id="{9986EACD-4B0B-45C1-8A3E-18C57F43C447}" type="slidenum">
              <a:rPr lang="en-GB" smtClean="0"/>
              <a:t>2</a:t>
            </a:fld>
            <a:endParaRPr lang="en-GB"/>
          </a:p>
        </p:txBody>
      </p:sp>
    </p:spTree>
    <p:extLst>
      <p:ext uri="{BB962C8B-B14F-4D97-AF65-F5344CB8AC3E}">
        <p14:creationId xmlns:p14="http://schemas.microsoft.com/office/powerpoint/2010/main" val="2625577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can submit a piece of artwork or writing in a range of formats – video, poem, poster, song…the list is endless. All entries must showcase the variety of roles in the NHS</a:t>
            </a:r>
          </a:p>
        </p:txBody>
      </p:sp>
      <p:sp>
        <p:nvSpPr>
          <p:cNvPr id="4" name="Slide Number Placeholder 3"/>
          <p:cNvSpPr>
            <a:spLocks noGrp="1"/>
          </p:cNvSpPr>
          <p:nvPr>
            <p:ph type="sldNum" sz="quarter" idx="5"/>
          </p:nvPr>
        </p:nvSpPr>
        <p:spPr/>
        <p:txBody>
          <a:bodyPr/>
          <a:lstStyle/>
          <a:p>
            <a:fld id="{9986EACD-4B0B-45C1-8A3E-18C57F43C447}" type="slidenum">
              <a:rPr lang="en-GB" smtClean="0"/>
              <a:t>3</a:t>
            </a:fld>
            <a:endParaRPr lang="en-GB"/>
          </a:p>
        </p:txBody>
      </p:sp>
    </p:spTree>
    <p:extLst>
      <p:ext uri="{BB962C8B-B14F-4D97-AF65-F5344CB8AC3E}">
        <p14:creationId xmlns:p14="http://schemas.microsoft.com/office/powerpoint/2010/main" val="2446171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photo is of the national winners in 2022-23. Their entry was displayed digitally on a van and driven around in their local area.</a:t>
            </a:r>
          </a:p>
        </p:txBody>
      </p:sp>
      <p:sp>
        <p:nvSpPr>
          <p:cNvPr id="4" name="Slide Number Placeholder 3"/>
          <p:cNvSpPr>
            <a:spLocks noGrp="1"/>
          </p:cNvSpPr>
          <p:nvPr>
            <p:ph type="sldNum" sz="quarter" idx="5"/>
          </p:nvPr>
        </p:nvSpPr>
        <p:spPr/>
        <p:txBody>
          <a:bodyPr/>
          <a:lstStyle/>
          <a:p>
            <a:fld id="{9986EACD-4B0B-45C1-8A3E-18C57F43C447}" type="slidenum">
              <a:rPr lang="en-GB" smtClean="0"/>
              <a:t>4</a:t>
            </a:fld>
            <a:endParaRPr lang="en-GB"/>
          </a:p>
        </p:txBody>
      </p:sp>
    </p:spTree>
    <p:extLst>
      <p:ext uri="{BB962C8B-B14F-4D97-AF65-F5344CB8AC3E}">
        <p14:creationId xmlns:p14="http://schemas.microsoft.com/office/powerpoint/2010/main" val="3015421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also have an online gallery on Step into the NHS that displays the regional winning entries (and national winner) - https://www.stepintothenhs.nhs.uk/primary-schools/online-gallery </a:t>
            </a:r>
          </a:p>
        </p:txBody>
      </p:sp>
      <p:sp>
        <p:nvSpPr>
          <p:cNvPr id="4" name="Slide Number Placeholder 3"/>
          <p:cNvSpPr>
            <a:spLocks noGrp="1"/>
          </p:cNvSpPr>
          <p:nvPr>
            <p:ph type="sldNum" sz="quarter" idx="5"/>
          </p:nvPr>
        </p:nvSpPr>
        <p:spPr/>
        <p:txBody>
          <a:bodyPr/>
          <a:lstStyle/>
          <a:p>
            <a:fld id="{9986EACD-4B0B-45C1-8A3E-18C57F43C447}" type="slidenum">
              <a:rPr lang="en-GB" smtClean="0"/>
              <a:t>5</a:t>
            </a:fld>
            <a:endParaRPr lang="en-GB"/>
          </a:p>
        </p:txBody>
      </p:sp>
    </p:spTree>
    <p:extLst>
      <p:ext uri="{BB962C8B-B14F-4D97-AF65-F5344CB8AC3E}">
        <p14:creationId xmlns:p14="http://schemas.microsoft.com/office/powerpoint/2010/main" val="963231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 winners day is a chance for regional winners to showcase and explain their entries to NHS judges, who are real staff who work in the NHS and will be able to provide unique feedback and praise.</a:t>
            </a:r>
          </a:p>
        </p:txBody>
      </p:sp>
      <p:sp>
        <p:nvSpPr>
          <p:cNvPr id="4" name="Slide Number Placeholder 3"/>
          <p:cNvSpPr>
            <a:spLocks noGrp="1"/>
          </p:cNvSpPr>
          <p:nvPr>
            <p:ph type="sldNum" sz="quarter" idx="5"/>
          </p:nvPr>
        </p:nvSpPr>
        <p:spPr/>
        <p:txBody>
          <a:bodyPr/>
          <a:lstStyle/>
          <a:p>
            <a:fld id="{9986EACD-4B0B-45C1-8A3E-18C57F43C447}" type="slidenum">
              <a:rPr lang="en-GB" smtClean="0"/>
              <a:t>6</a:t>
            </a:fld>
            <a:endParaRPr lang="en-GB"/>
          </a:p>
        </p:txBody>
      </p:sp>
    </p:spTree>
    <p:extLst>
      <p:ext uri="{BB962C8B-B14F-4D97-AF65-F5344CB8AC3E}">
        <p14:creationId xmlns:p14="http://schemas.microsoft.com/office/powerpoint/2010/main" val="3932480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final reminder to challenge gender stereotypes in their entries!</a:t>
            </a:r>
          </a:p>
        </p:txBody>
      </p:sp>
      <p:sp>
        <p:nvSpPr>
          <p:cNvPr id="4" name="Slide Number Placeholder 3"/>
          <p:cNvSpPr>
            <a:spLocks noGrp="1"/>
          </p:cNvSpPr>
          <p:nvPr>
            <p:ph type="sldNum" sz="quarter" idx="5"/>
          </p:nvPr>
        </p:nvSpPr>
        <p:spPr/>
        <p:txBody>
          <a:bodyPr/>
          <a:lstStyle/>
          <a:p>
            <a:fld id="{9986EACD-4B0B-45C1-8A3E-18C57F43C447}" type="slidenum">
              <a:rPr lang="en-GB" smtClean="0"/>
              <a:t>7</a:t>
            </a:fld>
            <a:endParaRPr lang="en-GB"/>
          </a:p>
        </p:txBody>
      </p:sp>
    </p:spTree>
    <p:extLst>
      <p:ext uri="{BB962C8B-B14F-4D97-AF65-F5344CB8AC3E}">
        <p14:creationId xmlns:p14="http://schemas.microsoft.com/office/powerpoint/2010/main" val="3828878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2FE33-FE48-4710-9D5C-D32CD2E0C4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BE47A68-7CC5-4EBE-897D-6F2D30D565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3C061F7-9905-49B5-B4FA-6709DBDD6C72}"/>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16E1E381-CA6C-4B75-918E-D1B9F4503CC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1598BC-699D-4A1A-A846-300B47815E91}"/>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2122563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DC837-F97D-49EB-93F4-9A12A5C5160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5260351-E280-435F-B448-D718B6AEB9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23E465B-6407-4356-BC38-0A983ADF2155}"/>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4436F05E-470A-4435-8053-4725F147D65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70FC49A-DC95-4EE3-A023-D162A9EFFAE4}"/>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2793496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7D7869-7EE2-4B0B-B777-9D6CC578865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38DB9EF-4B4B-46C2-A622-50B4D8903A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4447DFA-997E-4A51-9EFA-996409B25B02}"/>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A50D89B6-0793-4406-8FEB-01AB30D2421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57CF169-B33D-4B1E-9E14-4A8793AA36AB}"/>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17098215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B767A-32F5-4C49-9DF2-072B08207F1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E491DC0-3E30-4DA7-A978-7CADE7A4956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DCD2CF-6B44-4160-B28E-298B36DC03EA}"/>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9A94DEF5-5ABC-40BC-BD35-BD2D327A5F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510898-C282-42FE-A759-647F88833E42}"/>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4057768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B767A-32F5-4C49-9DF2-072B08207F1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E491DC0-3E30-4DA7-A978-7CADE7A4956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DCD2CF-6B44-4160-B28E-298B36DC03EA}"/>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9A94DEF5-5ABC-40BC-BD35-BD2D327A5F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510898-C282-42FE-A759-647F88833E42}"/>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4057768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B767A-32F5-4C49-9DF2-072B08207F1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E491DC0-3E30-4DA7-A978-7CADE7A4956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DCD2CF-6B44-4160-B28E-298B36DC03EA}"/>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9A94DEF5-5ABC-40BC-BD35-BD2D327A5F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510898-C282-42FE-A759-647F88833E42}"/>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4057768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F6F23-B8AF-44D0-B8E7-DB60B4CD1F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F52C45B-AEF5-40A1-AA94-331E653D06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9196377-E4F6-423F-8411-D5CA1C576ECF}"/>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FEEBE10D-789F-4F25-B0E3-1064C8B7B6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9D0EEB-08C5-4CF8-B16B-EFC18F6F6E87}"/>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54117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33A3B-CA18-4E83-A433-F45FDACE13A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3AD0B66-B846-4FBA-ABBE-B01E791D7F1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13E5283-68E4-4060-BAD1-61E010B1FBA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0652E04-11BC-490F-958C-AD5ED605112E}"/>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6" name="Footer Placeholder 5">
            <a:extLst>
              <a:ext uri="{FF2B5EF4-FFF2-40B4-BE49-F238E27FC236}">
                <a16:creationId xmlns:a16="http://schemas.microsoft.com/office/drawing/2014/main" id="{6DAC3776-A8F9-4F99-B31C-B95A0BE3391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0E74E2C-6E8D-46DB-868C-D19024632E60}"/>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3971917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EE79F-83AD-4003-AC17-4BB5E1B5593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EDF6C9B-6C7A-4E22-AB23-2303DB8E37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1097A86-61B6-431E-BDB9-5D18AE06AD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5C652E9-D2CB-40FD-B483-08590C87B8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33B7BA9-F1EB-4BEF-B8BC-0CD801888B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4299900-07B6-4E96-A3F9-259BA8DCCBE2}"/>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8" name="Footer Placeholder 7">
            <a:extLst>
              <a:ext uri="{FF2B5EF4-FFF2-40B4-BE49-F238E27FC236}">
                <a16:creationId xmlns:a16="http://schemas.microsoft.com/office/drawing/2014/main" id="{15325279-E576-41AF-91E0-F436BE703EA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1B6836C-C002-40EE-9247-61F0F0E325EA}"/>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192714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F8355-1900-4081-A69C-D36DC73A3F4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09006D8-FC05-4D90-A0CF-BF1A11551B74}"/>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4" name="Footer Placeholder 3">
            <a:extLst>
              <a:ext uri="{FF2B5EF4-FFF2-40B4-BE49-F238E27FC236}">
                <a16:creationId xmlns:a16="http://schemas.microsoft.com/office/drawing/2014/main" id="{5AAC363E-0805-48E6-9F25-60C1546DD4A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77B4CC0-CA8D-492E-867A-C61B41BADF2C}"/>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895007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47FA9A-A5F2-4D02-9419-1CC30D766936}"/>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3" name="Footer Placeholder 2">
            <a:extLst>
              <a:ext uri="{FF2B5EF4-FFF2-40B4-BE49-F238E27FC236}">
                <a16:creationId xmlns:a16="http://schemas.microsoft.com/office/drawing/2014/main" id="{CE8B44D1-9FDC-45DD-8CAC-6BEC2B181CB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8F8F685-19A7-4322-8E81-7BC860A6919D}"/>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3506374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6AE7-6A18-47C2-9704-56BB7F11D0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09F0D67-DC53-429A-BAC9-949F4786EF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A2E6D89-3863-4FB6-A5A9-47CBC5538D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C0DD7C-0CFC-4161-B198-D67F940BA2D2}"/>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6" name="Footer Placeholder 5">
            <a:extLst>
              <a:ext uri="{FF2B5EF4-FFF2-40B4-BE49-F238E27FC236}">
                <a16:creationId xmlns:a16="http://schemas.microsoft.com/office/drawing/2014/main" id="{68EE3A72-9DDF-4DB9-BF5E-83AE55F555C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A896215-2CF1-41E0-A5CA-CBB855129C33}"/>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98348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294F3-CC2D-47C3-A80B-52D0AA65E9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A5AF04E-D88A-4BC9-862E-8B038D05C1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3A39A2B-944B-4158-92C1-B081686405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04BCE5-0D51-4D6B-8871-FE1F0FCB35F2}"/>
              </a:ext>
            </a:extLst>
          </p:cNvPr>
          <p:cNvSpPr>
            <a:spLocks noGrp="1"/>
          </p:cNvSpPr>
          <p:nvPr>
            <p:ph type="dt" sz="half" idx="10"/>
          </p:nvPr>
        </p:nvSpPr>
        <p:spPr/>
        <p:txBody>
          <a:bodyPr/>
          <a:lstStyle/>
          <a:p>
            <a:fld id="{CB3855B0-53C6-4955-8061-C4778851B69A}" type="datetimeFigureOut">
              <a:rPr lang="en-GB" smtClean="0"/>
              <a:t>21/11/2023</a:t>
            </a:fld>
            <a:endParaRPr lang="en-GB"/>
          </a:p>
        </p:txBody>
      </p:sp>
      <p:sp>
        <p:nvSpPr>
          <p:cNvPr id="6" name="Footer Placeholder 5">
            <a:extLst>
              <a:ext uri="{FF2B5EF4-FFF2-40B4-BE49-F238E27FC236}">
                <a16:creationId xmlns:a16="http://schemas.microsoft.com/office/drawing/2014/main" id="{779BE873-B545-4AFA-AA86-B78B2654238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CC0994F-97B7-4111-801A-E48998AB8492}"/>
              </a:ext>
            </a:extLst>
          </p:cNvPr>
          <p:cNvSpPr>
            <a:spLocks noGrp="1"/>
          </p:cNvSpPr>
          <p:nvPr>
            <p:ph type="sldNum" sz="quarter" idx="12"/>
          </p:nvPr>
        </p:nvSpPr>
        <p:spPr/>
        <p:txBody>
          <a:bodyPr/>
          <a:lstStyle/>
          <a:p>
            <a:fld id="{E4CF146D-79B2-4201-9C6E-C3DF26375498}" type="slidenum">
              <a:rPr lang="en-GB" smtClean="0"/>
              <a:t>‹#›</a:t>
            </a:fld>
            <a:endParaRPr lang="en-GB"/>
          </a:p>
        </p:txBody>
      </p:sp>
    </p:spTree>
    <p:extLst>
      <p:ext uri="{BB962C8B-B14F-4D97-AF65-F5344CB8AC3E}">
        <p14:creationId xmlns:p14="http://schemas.microsoft.com/office/powerpoint/2010/main" val="2843554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285CBD-EC98-47F4-85DB-ECAB7DA827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31739F-090B-4A80-B2D0-3716FB5A25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79F847E-B422-442D-9962-F92195FE75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FFE4C1C6-70F2-46BF-AE6F-B9610EB970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4F9EB9E-A560-4007-BE10-C77850EC98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CF146D-79B2-4201-9C6E-C3DF26375498}" type="slidenum">
              <a:rPr lang="en-GB" smtClean="0"/>
              <a:t>‹#›</a:t>
            </a:fld>
            <a:endParaRPr lang="en-GB"/>
          </a:p>
        </p:txBody>
      </p:sp>
    </p:spTree>
    <p:extLst>
      <p:ext uri="{BB962C8B-B14F-4D97-AF65-F5344CB8AC3E}">
        <p14:creationId xmlns:p14="http://schemas.microsoft.com/office/powerpoint/2010/main" val="19773370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285CBD-EC98-47F4-85DB-ECAB7DA827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31739F-090B-4A80-B2D0-3716FB5A25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79F847E-B422-442D-9962-F92195FE75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FFE4C1C6-70F2-46BF-AE6F-B9610EB970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4F9EB9E-A560-4007-BE10-C77850EC98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CF146D-79B2-4201-9C6E-C3DF26375498}" type="slidenum">
              <a:rPr lang="en-GB" smtClean="0"/>
              <a:t>‹#›</a:t>
            </a:fld>
            <a:endParaRPr lang="en-GB"/>
          </a:p>
        </p:txBody>
      </p:sp>
    </p:spTree>
    <p:extLst>
      <p:ext uri="{BB962C8B-B14F-4D97-AF65-F5344CB8AC3E}">
        <p14:creationId xmlns:p14="http://schemas.microsoft.com/office/powerpoint/2010/main" val="1977337004"/>
      </p:ext>
    </p:ext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285CBD-EC98-47F4-85DB-ECAB7DA827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31739F-090B-4A80-B2D0-3716FB5A25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79F847E-B422-442D-9962-F92195FE75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3855B0-53C6-4955-8061-C4778851B69A}" type="datetimeFigureOut">
              <a:rPr lang="en-GB" smtClean="0"/>
              <a:t>21/11/2023</a:t>
            </a:fld>
            <a:endParaRPr lang="en-GB"/>
          </a:p>
        </p:txBody>
      </p:sp>
      <p:sp>
        <p:nvSpPr>
          <p:cNvPr id="5" name="Footer Placeholder 4">
            <a:extLst>
              <a:ext uri="{FF2B5EF4-FFF2-40B4-BE49-F238E27FC236}">
                <a16:creationId xmlns:a16="http://schemas.microsoft.com/office/drawing/2014/main" id="{FFE4C1C6-70F2-46BF-AE6F-B9610EB970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4F9EB9E-A560-4007-BE10-C77850EC98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CF146D-79B2-4201-9C6E-C3DF26375498}" type="slidenum">
              <a:rPr lang="en-GB" smtClean="0"/>
              <a:t>‹#›</a:t>
            </a:fld>
            <a:endParaRPr lang="en-GB"/>
          </a:p>
        </p:txBody>
      </p:sp>
    </p:spTree>
    <p:extLst>
      <p:ext uri="{BB962C8B-B14F-4D97-AF65-F5344CB8AC3E}">
        <p14:creationId xmlns:p14="http://schemas.microsoft.com/office/powerpoint/2010/main" val="1977337004"/>
      </p:ext>
    </p:extLst>
  </p:cSld>
  <p:clrMap bg1="lt1" tx1="dk1" bg2="lt2" tx2="dk2" accent1="accent1" accent2="accent2" accent3="accent3" accent4="accent4" accent5="accent5" accent6="accent6" hlink="hlink" folHlink="folHlink"/>
  <p:sldLayoutIdLst>
    <p:sldLayoutId id="214748366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notesSlide" Target="../notesSlides/notesSlide2.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https://www.youtube.com/embed/JdbXoZBB4YY?feature=oembed"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1.jpeg"/><Relationship Id="rId7" Type="http://schemas.openxmlformats.org/officeDocument/2006/relationships/hyperlink" Target="https://www.stepintothenhs.nhs.uk/"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F1EB-AFA6-42A3-859F-9E8230527942}"/>
              </a:ext>
            </a:extLst>
          </p:cNvPr>
          <p:cNvSpPr>
            <a:spLocks noGrp="1"/>
          </p:cNvSpPr>
          <p:nvPr>
            <p:ph idx="1"/>
          </p:nvPr>
        </p:nvSpPr>
        <p:spPr>
          <a:xfrm>
            <a:off x="685800" y="1435100"/>
            <a:ext cx="10967508" cy="3650615"/>
          </a:xfrm>
        </p:spPr>
        <p:txBody>
          <a:bodyPr vert="horz" lIns="91440" tIns="45720" rIns="91440" bIns="45720" rtlCol="0" anchor="t">
            <a:normAutofit/>
          </a:bodyPr>
          <a:lstStyle/>
          <a:p>
            <a:pPr marL="342900" marR="0" lvl="0" indent="-342900" algn="l" rtl="0">
              <a:lnSpc>
                <a:spcPct val="105000"/>
              </a:lnSpc>
              <a:spcBef>
                <a:spcPts val="540"/>
              </a:spcBef>
              <a:spcAft>
                <a:spcPts val="630"/>
              </a:spcAft>
              <a:buClr>
                <a:srgbClr val="414B56"/>
              </a:buClr>
              <a:buSzPct val="25000"/>
              <a:buFont typeface="Arial"/>
              <a:buNone/>
            </a:pPr>
            <a:endParaRPr lang="x-none" sz="2800" b="1" i="0" u="none" strike="noStrike" cap="none" baseline="0" dirty="0">
              <a:solidFill>
                <a:schemeClr val="dk1"/>
              </a:solidFill>
              <a:latin typeface="Arial"/>
              <a:ea typeface="Arial"/>
              <a:cs typeface="Arial"/>
              <a:sym typeface="Arial"/>
            </a:endParaRPr>
          </a:p>
          <a:p>
            <a:pPr marL="0" indent="0">
              <a:lnSpc>
                <a:spcPct val="105000"/>
              </a:lnSpc>
              <a:spcBef>
                <a:spcPts val="540"/>
              </a:spcBef>
              <a:spcAft>
                <a:spcPts val="630"/>
              </a:spcAft>
              <a:buClr>
                <a:schemeClr val="accent1"/>
              </a:buClr>
              <a:buSzPct val="87962"/>
              <a:buNone/>
            </a:pPr>
            <a:r>
              <a:rPr lang="en-GB" sz="4400" b="1" dirty="0">
                <a:solidFill>
                  <a:srgbClr val="005EB8"/>
                </a:solidFill>
                <a:latin typeface="Arial"/>
                <a:ea typeface="Arial"/>
                <a:cs typeface="Arial"/>
              </a:rPr>
              <a:t>Step into the NHS</a:t>
            </a:r>
          </a:p>
          <a:p>
            <a:pPr marL="0" indent="0">
              <a:lnSpc>
                <a:spcPct val="105000"/>
              </a:lnSpc>
              <a:spcBef>
                <a:spcPts val="540"/>
              </a:spcBef>
              <a:spcAft>
                <a:spcPts val="630"/>
              </a:spcAft>
              <a:buClr>
                <a:schemeClr val="accent1"/>
              </a:buClr>
              <a:buSzPct val="87962"/>
              <a:buNone/>
            </a:pPr>
            <a:r>
              <a:rPr lang="en-GB" b="1" dirty="0">
                <a:solidFill>
                  <a:srgbClr val="005EB8"/>
                </a:solidFill>
                <a:latin typeface="Arial"/>
                <a:cs typeface="Arial"/>
              </a:rPr>
              <a:t>Schools competition 2023-24</a:t>
            </a:r>
            <a:endParaRPr lang="en-GB" sz="2400" b="1" dirty="0"/>
          </a:p>
          <a:p>
            <a:pPr>
              <a:lnSpc>
                <a:spcPct val="105000"/>
              </a:lnSpc>
              <a:spcBef>
                <a:spcPts val="540"/>
              </a:spcBef>
              <a:spcAft>
                <a:spcPts val="630"/>
              </a:spcAft>
              <a:buClr>
                <a:schemeClr val="accent1"/>
              </a:buClr>
              <a:buSzPct val="87962"/>
            </a:pPr>
            <a:endParaRPr lang="en-GB" sz="2000" b="0" i="0" u="none" strike="noStrike" cap="none" baseline="0" dirty="0">
              <a:solidFill>
                <a:schemeClr val="dk1"/>
              </a:solidFill>
              <a:latin typeface="Arial"/>
              <a:ea typeface="Arial"/>
              <a:cs typeface="Arial"/>
            </a:endParaRPr>
          </a:p>
          <a:p>
            <a:pPr marL="0" indent="0">
              <a:buNone/>
            </a:pPr>
            <a:endParaRPr lang="en-GB" dirty="0"/>
          </a:p>
        </p:txBody>
      </p:sp>
      <p:pic>
        <p:nvPicPr>
          <p:cNvPr id="7" name="Picture 6" descr="A picture containing drawing&#10;&#10;Description automatically generated">
            <a:extLst>
              <a:ext uri="{FF2B5EF4-FFF2-40B4-BE49-F238E27FC236}">
                <a16:creationId xmlns:a16="http://schemas.microsoft.com/office/drawing/2014/main" id="{ADA37E2A-64AD-4F3F-B828-3E5D82AC3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0900" y="371232"/>
            <a:ext cx="1377678" cy="554832"/>
          </a:xfrm>
          <a:prstGeom prst="rect">
            <a:avLst/>
          </a:prstGeom>
        </p:spPr>
      </p:pic>
      <p:pic>
        <p:nvPicPr>
          <p:cNvPr id="8" name="Picture 7">
            <a:extLst>
              <a:ext uri="{FF2B5EF4-FFF2-40B4-BE49-F238E27FC236}">
                <a16:creationId xmlns:a16="http://schemas.microsoft.com/office/drawing/2014/main" id="{8CAE189F-FA9F-4CF4-966F-B12D4969C205}"/>
              </a:ext>
            </a:extLst>
          </p:cNvPr>
          <p:cNvPicPr>
            <a:picLocks noChangeAspect="1"/>
          </p:cNvPicPr>
          <p:nvPr/>
        </p:nvPicPr>
        <p:blipFill>
          <a:blip r:embed="rId4"/>
          <a:stretch>
            <a:fillRect/>
          </a:stretch>
        </p:blipFill>
        <p:spPr>
          <a:xfrm>
            <a:off x="1524000" y="5771552"/>
            <a:ext cx="4754562" cy="745272"/>
          </a:xfrm>
          <a:prstGeom prst="rect">
            <a:avLst/>
          </a:prstGeom>
        </p:spPr>
      </p:pic>
      <p:pic>
        <p:nvPicPr>
          <p:cNvPr id="4" name="Picture 3" descr="A close up of a logo&#10;&#10;Description generated with very high confidence">
            <a:extLst>
              <a:ext uri="{FF2B5EF4-FFF2-40B4-BE49-F238E27FC236}">
                <a16:creationId xmlns:a16="http://schemas.microsoft.com/office/drawing/2014/main" id="{7B8A25FD-00BE-4B09-88D3-EB9C91584628}"/>
              </a:ext>
            </a:extLst>
          </p:cNvPr>
          <p:cNvPicPr>
            <a:picLocks noChangeAspect="1"/>
          </p:cNvPicPr>
          <p:nvPr/>
        </p:nvPicPr>
        <p:blipFill>
          <a:blip r:embed="rId5"/>
          <a:stretch>
            <a:fillRect/>
          </a:stretch>
        </p:blipFill>
        <p:spPr>
          <a:xfrm>
            <a:off x="6504133" y="5772625"/>
            <a:ext cx="3739052" cy="753423"/>
          </a:xfrm>
          <a:prstGeom prst="rect">
            <a:avLst/>
          </a:prstGeom>
        </p:spPr>
      </p:pic>
      <p:pic>
        <p:nvPicPr>
          <p:cNvPr id="5" name="Picture 4" descr="Logo&#10;&#10;Description automatically generated">
            <a:extLst>
              <a:ext uri="{FF2B5EF4-FFF2-40B4-BE49-F238E27FC236}">
                <a16:creationId xmlns:a16="http://schemas.microsoft.com/office/drawing/2014/main" id="{10ABE3E7-3E6D-985F-E526-379A41214E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660" y="164274"/>
            <a:ext cx="2517519" cy="958392"/>
          </a:xfrm>
          <a:prstGeom prst="rect">
            <a:avLst/>
          </a:prstGeom>
        </p:spPr>
      </p:pic>
      <p:pic>
        <p:nvPicPr>
          <p:cNvPr id="6" name="Picture 5">
            <a:extLst>
              <a:ext uri="{FF2B5EF4-FFF2-40B4-BE49-F238E27FC236}">
                <a16:creationId xmlns:a16="http://schemas.microsoft.com/office/drawing/2014/main" id="{51949FE0-3DCD-DE96-8C19-0C171EFDF84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169554" y="1838447"/>
            <a:ext cx="5375489" cy="3335789"/>
          </a:xfrm>
          <a:prstGeom prst="rect">
            <a:avLst/>
          </a:prstGeom>
        </p:spPr>
      </p:pic>
    </p:spTree>
    <p:extLst>
      <p:ext uri="{BB962C8B-B14F-4D97-AF65-F5344CB8AC3E}">
        <p14:creationId xmlns:p14="http://schemas.microsoft.com/office/powerpoint/2010/main" val="1412802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F1EB-AFA6-42A3-859F-9E8230527942}"/>
              </a:ext>
            </a:extLst>
          </p:cNvPr>
          <p:cNvSpPr>
            <a:spLocks noGrp="1"/>
          </p:cNvSpPr>
          <p:nvPr>
            <p:ph idx="1"/>
          </p:nvPr>
        </p:nvSpPr>
        <p:spPr>
          <a:xfrm>
            <a:off x="685800" y="1435100"/>
            <a:ext cx="5183155" cy="3650615"/>
          </a:xfrm>
        </p:spPr>
        <p:txBody>
          <a:bodyPr vert="horz" lIns="91440" tIns="45720" rIns="91440" bIns="45720" rtlCol="0" anchor="t">
            <a:normAutofit/>
          </a:bodyPr>
          <a:lstStyle/>
          <a:p>
            <a:pPr marL="342900" marR="0" lvl="0" indent="-342900" algn="l" rtl="0">
              <a:lnSpc>
                <a:spcPct val="105000"/>
              </a:lnSpc>
              <a:spcBef>
                <a:spcPts val="540"/>
              </a:spcBef>
              <a:spcAft>
                <a:spcPts val="630"/>
              </a:spcAft>
              <a:buClr>
                <a:srgbClr val="414B56"/>
              </a:buClr>
              <a:buSzPct val="25000"/>
              <a:buFont typeface="Arial"/>
              <a:buNone/>
            </a:pPr>
            <a:endParaRPr lang="x-none" sz="2800" b="1" i="0" u="none" strike="noStrike" cap="none" baseline="0" dirty="0">
              <a:solidFill>
                <a:schemeClr val="dk1"/>
              </a:solidFill>
              <a:latin typeface="Arial"/>
              <a:ea typeface="Arial"/>
              <a:cs typeface="Arial"/>
              <a:sym typeface="Arial"/>
            </a:endParaRPr>
          </a:p>
          <a:p>
            <a:pPr>
              <a:lnSpc>
                <a:spcPct val="105000"/>
              </a:lnSpc>
              <a:spcBef>
                <a:spcPts val="540"/>
              </a:spcBef>
              <a:spcAft>
                <a:spcPts val="630"/>
              </a:spcAft>
              <a:buClr>
                <a:schemeClr val="accent1"/>
              </a:buClr>
              <a:buSzPct val="87962"/>
            </a:pPr>
            <a:endParaRPr lang="en-GB" sz="2000" b="0" i="0" u="none" strike="noStrike" cap="none" baseline="0" dirty="0">
              <a:solidFill>
                <a:schemeClr val="dk1"/>
              </a:solidFill>
              <a:latin typeface="Arial"/>
              <a:ea typeface="Arial"/>
              <a:cs typeface="Arial"/>
            </a:endParaRPr>
          </a:p>
          <a:p>
            <a:pPr marL="0" indent="0">
              <a:buNone/>
            </a:pPr>
            <a:endParaRPr lang="en-GB" dirty="0"/>
          </a:p>
        </p:txBody>
      </p:sp>
      <p:pic>
        <p:nvPicPr>
          <p:cNvPr id="7" name="Picture 6" descr="A picture containing drawing&#10;&#10;Description automatically generated">
            <a:extLst>
              <a:ext uri="{FF2B5EF4-FFF2-40B4-BE49-F238E27FC236}">
                <a16:creationId xmlns:a16="http://schemas.microsoft.com/office/drawing/2014/main" id="{ADA37E2A-64AD-4F3F-B828-3E5D82AC3A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50900" y="371232"/>
            <a:ext cx="1377678" cy="554832"/>
          </a:xfrm>
          <a:prstGeom prst="rect">
            <a:avLst/>
          </a:prstGeom>
        </p:spPr>
      </p:pic>
      <p:pic>
        <p:nvPicPr>
          <p:cNvPr id="8" name="Picture 7">
            <a:extLst>
              <a:ext uri="{FF2B5EF4-FFF2-40B4-BE49-F238E27FC236}">
                <a16:creationId xmlns:a16="http://schemas.microsoft.com/office/drawing/2014/main" id="{8CAE189F-FA9F-4CF4-966F-B12D4969C205}"/>
              </a:ext>
            </a:extLst>
          </p:cNvPr>
          <p:cNvPicPr>
            <a:picLocks noChangeAspect="1"/>
          </p:cNvPicPr>
          <p:nvPr/>
        </p:nvPicPr>
        <p:blipFill>
          <a:blip r:embed="rId5"/>
          <a:stretch>
            <a:fillRect/>
          </a:stretch>
        </p:blipFill>
        <p:spPr>
          <a:xfrm>
            <a:off x="1524000" y="5771552"/>
            <a:ext cx="4754562" cy="745272"/>
          </a:xfrm>
          <a:prstGeom prst="rect">
            <a:avLst/>
          </a:prstGeom>
        </p:spPr>
      </p:pic>
      <p:pic>
        <p:nvPicPr>
          <p:cNvPr id="4" name="Picture 3" descr="A close up of a logo&#10;&#10;Description generated with very high confidence">
            <a:extLst>
              <a:ext uri="{FF2B5EF4-FFF2-40B4-BE49-F238E27FC236}">
                <a16:creationId xmlns:a16="http://schemas.microsoft.com/office/drawing/2014/main" id="{7B8A25FD-00BE-4B09-88D3-EB9C91584628}"/>
              </a:ext>
            </a:extLst>
          </p:cNvPr>
          <p:cNvPicPr>
            <a:picLocks noChangeAspect="1"/>
          </p:cNvPicPr>
          <p:nvPr/>
        </p:nvPicPr>
        <p:blipFill>
          <a:blip r:embed="rId6"/>
          <a:stretch>
            <a:fillRect/>
          </a:stretch>
        </p:blipFill>
        <p:spPr>
          <a:xfrm>
            <a:off x="6504133" y="5772625"/>
            <a:ext cx="3739052" cy="753423"/>
          </a:xfrm>
          <a:prstGeom prst="rect">
            <a:avLst/>
          </a:prstGeom>
        </p:spPr>
      </p:pic>
      <p:pic>
        <p:nvPicPr>
          <p:cNvPr id="5" name="Picture 4" descr="Logo&#10;&#10;Description automatically generated">
            <a:extLst>
              <a:ext uri="{FF2B5EF4-FFF2-40B4-BE49-F238E27FC236}">
                <a16:creationId xmlns:a16="http://schemas.microsoft.com/office/drawing/2014/main" id="{10ABE3E7-3E6D-985F-E526-379A41214E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9660" y="164274"/>
            <a:ext cx="2517519" cy="958392"/>
          </a:xfrm>
          <a:prstGeom prst="rect">
            <a:avLst/>
          </a:prstGeom>
        </p:spPr>
      </p:pic>
      <p:sp>
        <p:nvSpPr>
          <p:cNvPr id="2" name="Content Placeholder 2">
            <a:extLst>
              <a:ext uri="{FF2B5EF4-FFF2-40B4-BE49-F238E27FC236}">
                <a16:creationId xmlns:a16="http://schemas.microsoft.com/office/drawing/2014/main" id="{F7018BFC-2D60-9447-B45F-EAC54FCDBDB1}"/>
              </a:ext>
            </a:extLst>
          </p:cNvPr>
          <p:cNvSpPr txBox="1">
            <a:spLocks/>
          </p:cNvSpPr>
          <p:nvPr/>
        </p:nvSpPr>
        <p:spPr>
          <a:xfrm>
            <a:off x="685800" y="1506121"/>
            <a:ext cx="5332445" cy="3650615"/>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5000"/>
              </a:lnSpc>
              <a:spcBef>
                <a:spcPts val="540"/>
              </a:spcBef>
              <a:spcAft>
                <a:spcPts val="630"/>
              </a:spcAft>
              <a:buClr>
                <a:schemeClr val="accent1"/>
              </a:buClr>
              <a:buSzPct val="87962"/>
              <a:buFont typeface="Arial" panose="020B0604020202020204" pitchFamily="34" charset="0"/>
              <a:buNone/>
            </a:pPr>
            <a:r>
              <a:rPr lang="en-GB" b="1" dirty="0">
                <a:solidFill>
                  <a:srgbClr val="005EB8"/>
                </a:solidFill>
                <a:latin typeface="Arial"/>
                <a:ea typeface="Arial"/>
                <a:cs typeface="Arial"/>
              </a:rPr>
              <a:t>What is Step into the NHS?</a:t>
            </a:r>
            <a:endParaRPr lang="en-GB" sz="1400" dirty="0"/>
          </a:p>
          <a:p>
            <a:pPr>
              <a:lnSpc>
                <a:spcPct val="105000"/>
              </a:lnSpc>
              <a:spcBef>
                <a:spcPts val="540"/>
              </a:spcBef>
              <a:spcAft>
                <a:spcPts val="630"/>
              </a:spcAft>
              <a:buClr>
                <a:schemeClr val="accent1"/>
              </a:buClr>
              <a:buSzPct val="87962"/>
            </a:pPr>
            <a:r>
              <a:rPr lang="en-GB" sz="2400" dirty="0">
                <a:solidFill>
                  <a:schemeClr val="dk1"/>
                </a:solidFill>
                <a:latin typeface="Arial"/>
                <a:ea typeface="Arial"/>
                <a:cs typeface="Arial"/>
              </a:rPr>
              <a:t>Exciting careers competition for ages 7-11</a:t>
            </a:r>
          </a:p>
          <a:p>
            <a:pPr>
              <a:lnSpc>
                <a:spcPct val="105000"/>
              </a:lnSpc>
              <a:spcBef>
                <a:spcPts val="540"/>
              </a:spcBef>
              <a:spcAft>
                <a:spcPts val="630"/>
              </a:spcAft>
              <a:buClr>
                <a:schemeClr val="accent1"/>
              </a:buClr>
              <a:buSzPct val="87962"/>
            </a:pPr>
            <a:r>
              <a:rPr lang="en-GB" sz="2400" dirty="0">
                <a:solidFill>
                  <a:schemeClr val="dk1"/>
                </a:solidFill>
                <a:latin typeface="Arial"/>
                <a:ea typeface="Arial"/>
                <a:cs typeface="Arial"/>
              </a:rPr>
              <a:t>How can </a:t>
            </a:r>
            <a:r>
              <a:rPr lang="en-GB" sz="2400" u="sng" dirty="0">
                <a:solidFill>
                  <a:schemeClr val="dk1"/>
                </a:solidFill>
                <a:latin typeface="Arial"/>
                <a:ea typeface="Arial"/>
                <a:cs typeface="Arial"/>
              </a:rPr>
              <a:t>you</a:t>
            </a:r>
            <a:r>
              <a:rPr lang="en-GB" sz="2400" dirty="0">
                <a:solidFill>
                  <a:schemeClr val="dk1"/>
                </a:solidFill>
                <a:latin typeface="Arial"/>
                <a:ea typeface="Arial"/>
                <a:cs typeface="Arial"/>
              </a:rPr>
              <a:t> showcase all the different jobs in the NHS?</a:t>
            </a:r>
          </a:p>
          <a:p>
            <a:pPr>
              <a:lnSpc>
                <a:spcPct val="105000"/>
              </a:lnSpc>
              <a:spcBef>
                <a:spcPts val="540"/>
              </a:spcBef>
              <a:spcAft>
                <a:spcPts val="630"/>
              </a:spcAft>
              <a:buClr>
                <a:schemeClr val="accent1"/>
              </a:buClr>
              <a:buSzPct val="87962"/>
            </a:pPr>
            <a:r>
              <a:rPr lang="en-GB" sz="2400" dirty="0">
                <a:solidFill>
                  <a:schemeClr val="dk1"/>
                </a:solidFill>
                <a:latin typeface="Arial"/>
                <a:ea typeface="Arial"/>
                <a:cs typeface="Arial"/>
              </a:rPr>
              <a:t>Amazon vouchers, goody bags and certificates to win!</a:t>
            </a:r>
          </a:p>
          <a:p>
            <a:pPr>
              <a:lnSpc>
                <a:spcPct val="105000"/>
              </a:lnSpc>
              <a:spcBef>
                <a:spcPts val="540"/>
              </a:spcBef>
              <a:spcAft>
                <a:spcPts val="630"/>
              </a:spcAft>
              <a:buClr>
                <a:schemeClr val="accent1"/>
              </a:buClr>
              <a:buSzPct val="87962"/>
            </a:pPr>
            <a:r>
              <a:rPr lang="en-GB" sz="2400" dirty="0">
                <a:solidFill>
                  <a:schemeClr val="dk1"/>
                </a:solidFill>
                <a:latin typeface="Arial"/>
                <a:ea typeface="Arial"/>
                <a:cs typeface="Arial"/>
              </a:rPr>
              <a:t>Watch the video to find out more &gt;&gt;&gt;</a:t>
            </a:r>
          </a:p>
          <a:p>
            <a:pPr marL="0" indent="0">
              <a:buFont typeface="Arial" panose="020B0604020202020204" pitchFamily="34" charset="0"/>
              <a:buNone/>
            </a:pPr>
            <a:endParaRPr lang="en-GB" dirty="0"/>
          </a:p>
        </p:txBody>
      </p:sp>
      <p:pic>
        <p:nvPicPr>
          <p:cNvPr id="6" name="Online Media 5" title="Step into the NHS primary schools' competition animation">
            <a:hlinkClick r:id="" action="ppaction://media"/>
            <a:extLst>
              <a:ext uri="{FF2B5EF4-FFF2-40B4-BE49-F238E27FC236}">
                <a16:creationId xmlns:a16="http://schemas.microsoft.com/office/drawing/2014/main" id="{7ADA265E-8921-A0E2-A02C-A64696E1E485}"/>
              </a:ext>
            </a:extLst>
          </p:cNvPr>
          <p:cNvPicPr>
            <a:picLocks noRot="1" noChangeAspect="1"/>
          </p:cNvPicPr>
          <p:nvPr>
            <a:videoFile r:link="rId1"/>
          </p:nvPr>
        </p:nvPicPr>
        <p:blipFill>
          <a:blip r:embed="rId8"/>
          <a:stretch>
            <a:fillRect/>
          </a:stretch>
        </p:blipFill>
        <p:spPr>
          <a:xfrm>
            <a:off x="6344816" y="1747055"/>
            <a:ext cx="5608397" cy="3168745"/>
          </a:xfrm>
          <a:prstGeom prst="rect">
            <a:avLst/>
          </a:prstGeom>
        </p:spPr>
      </p:pic>
    </p:spTree>
    <p:extLst>
      <p:ext uri="{BB962C8B-B14F-4D97-AF65-F5344CB8AC3E}">
        <p14:creationId xmlns:p14="http://schemas.microsoft.com/office/powerpoint/2010/main" val="49851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F1EB-AFA6-42A3-859F-9E8230527942}"/>
              </a:ext>
            </a:extLst>
          </p:cNvPr>
          <p:cNvSpPr>
            <a:spLocks noGrp="1"/>
          </p:cNvSpPr>
          <p:nvPr>
            <p:ph idx="1"/>
          </p:nvPr>
        </p:nvSpPr>
        <p:spPr>
          <a:xfrm>
            <a:off x="685800" y="1435100"/>
            <a:ext cx="5183155" cy="3650615"/>
          </a:xfrm>
        </p:spPr>
        <p:txBody>
          <a:bodyPr vert="horz" lIns="91440" tIns="45720" rIns="91440" bIns="45720" rtlCol="0" anchor="t">
            <a:normAutofit/>
          </a:bodyPr>
          <a:lstStyle/>
          <a:p>
            <a:pPr marL="342900" marR="0" lvl="0" indent="-342900" algn="l" rtl="0">
              <a:lnSpc>
                <a:spcPct val="105000"/>
              </a:lnSpc>
              <a:spcBef>
                <a:spcPts val="540"/>
              </a:spcBef>
              <a:spcAft>
                <a:spcPts val="630"/>
              </a:spcAft>
              <a:buClr>
                <a:srgbClr val="414B56"/>
              </a:buClr>
              <a:buSzPct val="25000"/>
              <a:buFont typeface="Arial"/>
              <a:buNone/>
            </a:pPr>
            <a:endParaRPr lang="x-none" sz="2800" b="1" i="0" u="none" strike="noStrike" cap="none" baseline="0" dirty="0">
              <a:solidFill>
                <a:schemeClr val="dk1"/>
              </a:solidFill>
              <a:latin typeface="Arial"/>
              <a:ea typeface="Arial"/>
              <a:cs typeface="Arial"/>
              <a:sym typeface="Arial"/>
            </a:endParaRPr>
          </a:p>
          <a:p>
            <a:pPr>
              <a:lnSpc>
                <a:spcPct val="105000"/>
              </a:lnSpc>
              <a:spcBef>
                <a:spcPts val="540"/>
              </a:spcBef>
              <a:spcAft>
                <a:spcPts val="630"/>
              </a:spcAft>
              <a:buClr>
                <a:schemeClr val="accent1"/>
              </a:buClr>
              <a:buSzPct val="87962"/>
            </a:pPr>
            <a:endParaRPr lang="en-GB" sz="2000" b="0" i="0" u="none" strike="noStrike" cap="none" baseline="0" dirty="0">
              <a:solidFill>
                <a:schemeClr val="dk1"/>
              </a:solidFill>
              <a:latin typeface="Arial"/>
              <a:ea typeface="Arial"/>
              <a:cs typeface="Arial"/>
            </a:endParaRPr>
          </a:p>
          <a:p>
            <a:pPr marL="0" indent="0">
              <a:buNone/>
            </a:pPr>
            <a:endParaRPr lang="en-GB" dirty="0"/>
          </a:p>
        </p:txBody>
      </p:sp>
      <p:pic>
        <p:nvPicPr>
          <p:cNvPr id="7" name="Picture 6" descr="A picture containing drawing&#10;&#10;Description automatically generated">
            <a:extLst>
              <a:ext uri="{FF2B5EF4-FFF2-40B4-BE49-F238E27FC236}">
                <a16:creationId xmlns:a16="http://schemas.microsoft.com/office/drawing/2014/main" id="{ADA37E2A-64AD-4F3F-B828-3E5D82AC3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0900" y="371232"/>
            <a:ext cx="1377678" cy="554832"/>
          </a:xfrm>
          <a:prstGeom prst="rect">
            <a:avLst/>
          </a:prstGeom>
        </p:spPr>
      </p:pic>
      <p:pic>
        <p:nvPicPr>
          <p:cNvPr id="8" name="Picture 7">
            <a:extLst>
              <a:ext uri="{FF2B5EF4-FFF2-40B4-BE49-F238E27FC236}">
                <a16:creationId xmlns:a16="http://schemas.microsoft.com/office/drawing/2014/main" id="{8CAE189F-FA9F-4CF4-966F-B12D4969C205}"/>
              </a:ext>
            </a:extLst>
          </p:cNvPr>
          <p:cNvPicPr>
            <a:picLocks noChangeAspect="1"/>
          </p:cNvPicPr>
          <p:nvPr/>
        </p:nvPicPr>
        <p:blipFill>
          <a:blip r:embed="rId4"/>
          <a:stretch>
            <a:fillRect/>
          </a:stretch>
        </p:blipFill>
        <p:spPr>
          <a:xfrm>
            <a:off x="1524000" y="5771552"/>
            <a:ext cx="4754562" cy="745272"/>
          </a:xfrm>
          <a:prstGeom prst="rect">
            <a:avLst/>
          </a:prstGeom>
        </p:spPr>
      </p:pic>
      <p:pic>
        <p:nvPicPr>
          <p:cNvPr id="4" name="Picture 3" descr="A close up of a logo&#10;&#10;Description generated with very high confidence">
            <a:extLst>
              <a:ext uri="{FF2B5EF4-FFF2-40B4-BE49-F238E27FC236}">
                <a16:creationId xmlns:a16="http://schemas.microsoft.com/office/drawing/2014/main" id="{7B8A25FD-00BE-4B09-88D3-EB9C91584628}"/>
              </a:ext>
            </a:extLst>
          </p:cNvPr>
          <p:cNvPicPr>
            <a:picLocks noChangeAspect="1"/>
          </p:cNvPicPr>
          <p:nvPr/>
        </p:nvPicPr>
        <p:blipFill>
          <a:blip r:embed="rId5"/>
          <a:stretch>
            <a:fillRect/>
          </a:stretch>
        </p:blipFill>
        <p:spPr>
          <a:xfrm>
            <a:off x="6504133" y="5772625"/>
            <a:ext cx="3739052" cy="753423"/>
          </a:xfrm>
          <a:prstGeom prst="rect">
            <a:avLst/>
          </a:prstGeom>
        </p:spPr>
      </p:pic>
      <p:pic>
        <p:nvPicPr>
          <p:cNvPr id="5" name="Picture 4" descr="Logo&#10;&#10;Description automatically generated">
            <a:extLst>
              <a:ext uri="{FF2B5EF4-FFF2-40B4-BE49-F238E27FC236}">
                <a16:creationId xmlns:a16="http://schemas.microsoft.com/office/drawing/2014/main" id="{10ABE3E7-3E6D-985F-E526-379A41214E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660" y="164274"/>
            <a:ext cx="2517519" cy="958392"/>
          </a:xfrm>
          <a:prstGeom prst="rect">
            <a:avLst/>
          </a:prstGeom>
        </p:spPr>
      </p:pic>
      <p:sp>
        <p:nvSpPr>
          <p:cNvPr id="2" name="Content Placeholder 2">
            <a:extLst>
              <a:ext uri="{FF2B5EF4-FFF2-40B4-BE49-F238E27FC236}">
                <a16:creationId xmlns:a16="http://schemas.microsoft.com/office/drawing/2014/main" id="{F7018BFC-2D60-9447-B45F-EAC54FCDBDB1}"/>
              </a:ext>
            </a:extLst>
          </p:cNvPr>
          <p:cNvSpPr txBox="1">
            <a:spLocks/>
          </p:cNvSpPr>
          <p:nvPr/>
        </p:nvSpPr>
        <p:spPr>
          <a:xfrm>
            <a:off x="685800" y="1435100"/>
            <a:ext cx="10820400" cy="365061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5000"/>
              </a:lnSpc>
              <a:spcBef>
                <a:spcPts val="540"/>
              </a:spcBef>
              <a:spcAft>
                <a:spcPts val="630"/>
              </a:spcAft>
              <a:buClr>
                <a:schemeClr val="accent1"/>
              </a:buClr>
              <a:buSzPct val="87962"/>
              <a:buFont typeface="Arial" panose="020B0604020202020204" pitchFamily="34" charset="0"/>
              <a:buNone/>
            </a:pPr>
            <a:r>
              <a:rPr lang="en-GB" b="1" dirty="0">
                <a:solidFill>
                  <a:srgbClr val="005EB8"/>
                </a:solidFill>
                <a:latin typeface="Arial" panose="020B0604020202020204" pitchFamily="34" charset="0"/>
                <a:ea typeface="Arial"/>
                <a:cs typeface="Arial" panose="020B0604020202020204" pitchFamily="34" charset="0"/>
              </a:rPr>
              <a:t>Some examples of previous winning entries…</a:t>
            </a:r>
          </a:p>
          <a:p>
            <a:pPr marL="0" indent="0">
              <a:lnSpc>
                <a:spcPct val="105000"/>
              </a:lnSpc>
              <a:spcBef>
                <a:spcPts val="540"/>
              </a:spcBef>
              <a:spcAft>
                <a:spcPts val="630"/>
              </a:spcAft>
              <a:buClr>
                <a:schemeClr val="accent1"/>
              </a:buClr>
              <a:buSzPct val="87962"/>
              <a:buFont typeface="Arial" panose="020B0604020202020204" pitchFamily="34" charset="0"/>
              <a:buNone/>
            </a:pPr>
            <a:endParaRPr lang="en-GB" b="1" dirty="0">
              <a:solidFill>
                <a:srgbClr val="005EB8"/>
              </a:solidFill>
              <a:latin typeface="Arial" panose="020B0604020202020204" pitchFamily="34" charset="0"/>
              <a:cs typeface="Arial" panose="020B0604020202020204" pitchFamily="34" charset="0"/>
            </a:endParaRPr>
          </a:p>
          <a:p>
            <a:pPr marL="0" indent="0">
              <a:lnSpc>
                <a:spcPct val="105000"/>
              </a:lnSpc>
              <a:spcBef>
                <a:spcPts val="540"/>
              </a:spcBef>
              <a:spcAft>
                <a:spcPts val="630"/>
              </a:spcAft>
              <a:buClr>
                <a:schemeClr val="accent1"/>
              </a:buClr>
              <a:buSzPct val="87962"/>
              <a:buFont typeface="Arial" panose="020B0604020202020204" pitchFamily="34" charset="0"/>
              <a:buNone/>
            </a:pPr>
            <a:endParaRPr lang="en-GB"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GB" sz="2000"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FD5BFF8D-8C79-8FD8-1ED2-EFE01FC1E76C}"/>
              </a:ext>
            </a:extLst>
          </p:cNvPr>
          <p:cNvSpPr txBox="1"/>
          <p:nvPr/>
        </p:nvSpPr>
        <p:spPr>
          <a:xfrm>
            <a:off x="644771" y="4768861"/>
            <a:ext cx="3761644"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A colourful poster…</a:t>
            </a:r>
          </a:p>
        </p:txBody>
      </p:sp>
      <p:sp>
        <p:nvSpPr>
          <p:cNvPr id="18" name="TextBox 17">
            <a:extLst>
              <a:ext uri="{FF2B5EF4-FFF2-40B4-BE49-F238E27FC236}">
                <a16:creationId xmlns:a16="http://schemas.microsoft.com/office/drawing/2014/main" id="{6A9B1FDE-6DB1-606D-71D9-7BFBA1E9F6C6}"/>
              </a:ext>
            </a:extLst>
          </p:cNvPr>
          <p:cNvSpPr txBox="1"/>
          <p:nvPr/>
        </p:nvSpPr>
        <p:spPr>
          <a:xfrm>
            <a:off x="7952430" y="4808491"/>
            <a:ext cx="3087309"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A drawing….</a:t>
            </a:r>
          </a:p>
        </p:txBody>
      </p:sp>
      <p:sp>
        <p:nvSpPr>
          <p:cNvPr id="19" name="TextBox 18">
            <a:extLst>
              <a:ext uri="{FF2B5EF4-FFF2-40B4-BE49-F238E27FC236}">
                <a16:creationId xmlns:a16="http://schemas.microsoft.com/office/drawing/2014/main" id="{3B94D624-077F-A5A3-5754-C7FA27F7A7E3}"/>
              </a:ext>
            </a:extLst>
          </p:cNvPr>
          <p:cNvSpPr txBox="1"/>
          <p:nvPr/>
        </p:nvSpPr>
        <p:spPr>
          <a:xfrm>
            <a:off x="4883607" y="4808491"/>
            <a:ext cx="3241051"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A fun video…</a:t>
            </a:r>
          </a:p>
        </p:txBody>
      </p:sp>
      <p:pic>
        <p:nvPicPr>
          <p:cNvPr id="6" name="Picture 5" descr="A picture containing text, covered, queen&#10;&#10;Description automatically generated">
            <a:extLst>
              <a:ext uri="{FF2B5EF4-FFF2-40B4-BE49-F238E27FC236}">
                <a16:creationId xmlns:a16="http://schemas.microsoft.com/office/drawing/2014/main" id="{401F2E77-F3AE-C764-AE31-279C437F4C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7082" y="2143878"/>
            <a:ext cx="3418540" cy="2491084"/>
          </a:xfrm>
          <a:prstGeom prst="rect">
            <a:avLst/>
          </a:prstGeom>
        </p:spPr>
      </p:pic>
      <p:pic>
        <p:nvPicPr>
          <p:cNvPr id="9" name="Picture 8" descr="A picture containing ground&#10;&#10;Description automatically generated">
            <a:extLst>
              <a:ext uri="{FF2B5EF4-FFF2-40B4-BE49-F238E27FC236}">
                <a16:creationId xmlns:a16="http://schemas.microsoft.com/office/drawing/2014/main" id="{C9231C49-E2BA-39B9-D1C9-18F2AE3038A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00285" y="2163969"/>
            <a:ext cx="1996521" cy="2450902"/>
          </a:xfrm>
          <a:prstGeom prst="rect">
            <a:avLst/>
          </a:prstGeom>
        </p:spPr>
      </p:pic>
      <p:pic>
        <p:nvPicPr>
          <p:cNvPr id="10" name="Picture 9">
            <a:extLst>
              <a:ext uri="{FF2B5EF4-FFF2-40B4-BE49-F238E27FC236}">
                <a16:creationId xmlns:a16="http://schemas.microsoft.com/office/drawing/2014/main" id="{8BA8C79D-FBC8-75DA-30AC-C3FC2C311DB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25853" y="2559127"/>
            <a:ext cx="4223034" cy="1739746"/>
          </a:xfrm>
          <a:prstGeom prst="rect">
            <a:avLst/>
          </a:prstGeom>
        </p:spPr>
      </p:pic>
    </p:spTree>
    <p:extLst>
      <p:ext uri="{BB962C8B-B14F-4D97-AF65-F5344CB8AC3E}">
        <p14:creationId xmlns:p14="http://schemas.microsoft.com/office/powerpoint/2010/main" val="2489936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F1EB-AFA6-42A3-859F-9E8230527942}"/>
              </a:ext>
            </a:extLst>
          </p:cNvPr>
          <p:cNvSpPr>
            <a:spLocks noGrp="1"/>
          </p:cNvSpPr>
          <p:nvPr>
            <p:ph idx="1"/>
          </p:nvPr>
        </p:nvSpPr>
        <p:spPr>
          <a:xfrm>
            <a:off x="685800" y="1435100"/>
            <a:ext cx="5183155" cy="3650615"/>
          </a:xfrm>
        </p:spPr>
        <p:txBody>
          <a:bodyPr vert="horz" lIns="91440" tIns="45720" rIns="91440" bIns="45720" rtlCol="0" anchor="t">
            <a:normAutofit/>
          </a:bodyPr>
          <a:lstStyle/>
          <a:p>
            <a:pPr marL="342900" marR="0" lvl="0" indent="-342900" algn="l" rtl="0">
              <a:lnSpc>
                <a:spcPct val="105000"/>
              </a:lnSpc>
              <a:spcBef>
                <a:spcPts val="540"/>
              </a:spcBef>
              <a:spcAft>
                <a:spcPts val="630"/>
              </a:spcAft>
              <a:buClr>
                <a:srgbClr val="414B56"/>
              </a:buClr>
              <a:buSzPct val="25000"/>
              <a:buFont typeface="Arial"/>
              <a:buNone/>
            </a:pPr>
            <a:endParaRPr lang="x-none" sz="2800" b="1" i="0" u="none" strike="noStrike" cap="none" baseline="0" dirty="0">
              <a:solidFill>
                <a:schemeClr val="dk1"/>
              </a:solidFill>
              <a:latin typeface="Arial"/>
              <a:ea typeface="Arial"/>
              <a:cs typeface="Arial"/>
              <a:sym typeface="Arial"/>
            </a:endParaRPr>
          </a:p>
          <a:p>
            <a:pPr>
              <a:lnSpc>
                <a:spcPct val="105000"/>
              </a:lnSpc>
              <a:spcBef>
                <a:spcPts val="540"/>
              </a:spcBef>
              <a:spcAft>
                <a:spcPts val="630"/>
              </a:spcAft>
              <a:buClr>
                <a:schemeClr val="accent1"/>
              </a:buClr>
              <a:buSzPct val="87962"/>
            </a:pPr>
            <a:endParaRPr lang="en-GB" sz="2000" b="0" i="0" u="none" strike="noStrike" cap="none" baseline="0" dirty="0">
              <a:solidFill>
                <a:schemeClr val="dk1"/>
              </a:solidFill>
              <a:latin typeface="Arial"/>
              <a:ea typeface="Arial"/>
              <a:cs typeface="Arial"/>
            </a:endParaRPr>
          </a:p>
          <a:p>
            <a:pPr marL="0" indent="0">
              <a:buNone/>
            </a:pPr>
            <a:endParaRPr lang="en-GB" dirty="0"/>
          </a:p>
        </p:txBody>
      </p:sp>
      <p:pic>
        <p:nvPicPr>
          <p:cNvPr id="7" name="Picture 6" descr="A picture containing drawing&#10;&#10;Description automatically generated">
            <a:extLst>
              <a:ext uri="{FF2B5EF4-FFF2-40B4-BE49-F238E27FC236}">
                <a16:creationId xmlns:a16="http://schemas.microsoft.com/office/drawing/2014/main" id="{ADA37E2A-64AD-4F3F-B828-3E5D82AC3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0900" y="371232"/>
            <a:ext cx="1377678" cy="554832"/>
          </a:xfrm>
          <a:prstGeom prst="rect">
            <a:avLst/>
          </a:prstGeom>
        </p:spPr>
      </p:pic>
      <p:pic>
        <p:nvPicPr>
          <p:cNvPr id="8" name="Picture 7">
            <a:extLst>
              <a:ext uri="{FF2B5EF4-FFF2-40B4-BE49-F238E27FC236}">
                <a16:creationId xmlns:a16="http://schemas.microsoft.com/office/drawing/2014/main" id="{8CAE189F-FA9F-4CF4-966F-B12D4969C205}"/>
              </a:ext>
            </a:extLst>
          </p:cNvPr>
          <p:cNvPicPr>
            <a:picLocks noChangeAspect="1"/>
          </p:cNvPicPr>
          <p:nvPr/>
        </p:nvPicPr>
        <p:blipFill>
          <a:blip r:embed="rId4"/>
          <a:stretch>
            <a:fillRect/>
          </a:stretch>
        </p:blipFill>
        <p:spPr>
          <a:xfrm>
            <a:off x="1524000" y="5771552"/>
            <a:ext cx="4754562" cy="745272"/>
          </a:xfrm>
          <a:prstGeom prst="rect">
            <a:avLst/>
          </a:prstGeom>
        </p:spPr>
      </p:pic>
      <p:pic>
        <p:nvPicPr>
          <p:cNvPr id="4" name="Picture 3" descr="A close up of a logo&#10;&#10;Description generated with very high confidence">
            <a:extLst>
              <a:ext uri="{FF2B5EF4-FFF2-40B4-BE49-F238E27FC236}">
                <a16:creationId xmlns:a16="http://schemas.microsoft.com/office/drawing/2014/main" id="{7B8A25FD-00BE-4B09-88D3-EB9C91584628}"/>
              </a:ext>
            </a:extLst>
          </p:cNvPr>
          <p:cNvPicPr>
            <a:picLocks noChangeAspect="1"/>
          </p:cNvPicPr>
          <p:nvPr/>
        </p:nvPicPr>
        <p:blipFill>
          <a:blip r:embed="rId5"/>
          <a:stretch>
            <a:fillRect/>
          </a:stretch>
        </p:blipFill>
        <p:spPr>
          <a:xfrm>
            <a:off x="6504133" y="5772625"/>
            <a:ext cx="3739052" cy="753423"/>
          </a:xfrm>
          <a:prstGeom prst="rect">
            <a:avLst/>
          </a:prstGeom>
        </p:spPr>
      </p:pic>
      <p:pic>
        <p:nvPicPr>
          <p:cNvPr id="5" name="Picture 4" descr="Logo&#10;&#10;Description automatically generated">
            <a:extLst>
              <a:ext uri="{FF2B5EF4-FFF2-40B4-BE49-F238E27FC236}">
                <a16:creationId xmlns:a16="http://schemas.microsoft.com/office/drawing/2014/main" id="{10ABE3E7-3E6D-985F-E526-379A41214E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660" y="164274"/>
            <a:ext cx="2517519" cy="958392"/>
          </a:xfrm>
          <a:prstGeom prst="rect">
            <a:avLst/>
          </a:prstGeom>
        </p:spPr>
      </p:pic>
      <p:sp>
        <p:nvSpPr>
          <p:cNvPr id="2" name="Content Placeholder 2">
            <a:extLst>
              <a:ext uri="{FF2B5EF4-FFF2-40B4-BE49-F238E27FC236}">
                <a16:creationId xmlns:a16="http://schemas.microsoft.com/office/drawing/2014/main" id="{F7018BFC-2D60-9447-B45F-EAC54FCDBDB1}"/>
              </a:ext>
            </a:extLst>
          </p:cNvPr>
          <p:cNvSpPr txBox="1">
            <a:spLocks/>
          </p:cNvSpPr>
          <p:nvPr/>
        </p:nvSpPr>
        <p:spPr>
          <a:xfrm>
            <a:off x="685801" y="1435100"/>
            <a:ext cx="5992402" cy="413349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5000"/>
              </a:lnSpc>
              <a:spcBef>
                <a:spcPts val="540"/>
              </a:spcBef>
              <a:spcAft>
                <a:spcPts val="630"/>
              </a:spcAft>
              <a:buClr>
                <a:schemeClr val="accent1"/>
              </a:buClr>
              <a:buSzPct val="87962"/>
              <a:buFont typeface="Arial" panose="020B0604020202020204" pitchFamily="34" charset="0"/>
              <a:buNone/>
            </a:pPr>
            <a:r>
              <a:rPr lang="en-GB" sz="3200" b="1" dirty="0">
                <a:solidFill>
                  <a:srgbClr val="005EB8"/>
                </a:solidFill>
                <a:latin typeface="Arial" panose="020B0604020202020204" pitchFamily="34" charset="0"/>
                <a:ea typeface="Arial"/>
                <a:cs typeface="Arial" panose="020B0604020202020204" pitchFamily="34" charset="0"/>
              </a:rPr>
              <a:t>Why enter?</a:t>
            </a:r>
            <a:endParaRPr lang="en-GB" sz="1600" dirty="0">
              <a:latin typeface="Arial" panose="020B0604020202020204" pitchFamily="34" charset="0"/>
              <a:cs typeface="Arial" panose="020B0604020202020204" pitchFamily="34" charset="0"/>
            </a:endParaRPr>
          </a:p>
          <a:p>
            <a:r>
              <a:rPr lang="en-GB" sz="2100" dirty="0">
                <a:latin typeface="Arial" panose="020B0604020202020204" pitchFamily="34" charset="0"/>
                <a:cs typeface="Arial" panose="020B0604020202020204" pitchFamily="34" charset="0"/>
              </a:rPr>
              <a:t>You can learn about all the different jobs in the NHS!</a:t>
            </a:r>
          </a:p>
          <a:p>
            <a:pPr marL="0" indent="0">
              <a:buNone/>
            </a:pPr>
            <a:endParaRPr lang="en-GB" sz="2100" dirty="0">
              <a:latin typeface="Arial" panose="020B0604020202020204" pitchFamily="34" charset="0"/>
              <a:cs typeface="Arial" panose="020B0604020202020204" pitchFamily="34" charset="0"/>
            </a:endParaRPr>
          </a:p>
          <a:p>
            <a:r>
              <a:rPr lang="en-GB" sz="2100" dirty="0">
                <a:latin typeface="Arial" panose="020B0604020202020204" pitchFamily="34" charset="0"/>
                <a:cs typeface="Arial" panose="020B0604020202020204" pitchFamily="34" charset="0"/>
              </a:rPr>
              <a:t>You’ll learn that women and men can do </a:t>
            </a:r>
            <a:r>
              <a:rPr lang="en-GB" sz="2100" u="sng" dirty="0">
                <a:latin typeface="Arial" panose="020B0604020202020204" pitchFamily="34" charset="0"/>
                <a:cs typeface="Arial" panose="020B0604020202020204" pitchFamily="34" charset="0"/>
              </a:rPr>
              <a:t>any</a:t>
            </a:r>
            <a:r>
              <a:rPr lang="en-GB" sz="2100" dirty="0">
                <a:latin typeface="Arial" panose="020B0604020202020204" pitchFamily="34" charset="0"/>
                <a:cs typeface="Arial" panose="020B0604020202020204" pitchFamily="34" charset="0"/>
              </a:rPr>
              <a:t> job in the NHS. Women can be surgeons and men can be midwives.</a:t>
            </a:r>
          </a:p>
          <a:p>
            <a:pPr marL="0" indent="0">
              <a:buNone/>
            </a:pPr>
            <a:endParaRPr lang="en-GB" sz="2100" dirty="0">
              <a:latin typeface="Arial" panose="020B0604020202020204" pitchFamily="34" charset="0"/>
              <a:cs typeface="Arial" panose="020B0604020202020204" pitchFamily="34" charset="0"/>
            </a:endParaRPr>
          </a:p>
          <a:p>
            <a:r>
              <a:rPr lang="en-GB" sz="2100" dirty="0">
                <a:latin typeface="Arial" panose="020B0604020202020204" pitchFamily="34" charset="0"/>
                <a:cs typeface="Arial" panose="020B0604020202020204" pitchFamily="34" charset="0"/>
              </a:rPr>
              <a:t>The chance to have your entry displayed in public!</a:t>
            </a:r>
          </a:p>
          <a:p>
            <a:endParaRPr lang="en-GB" sz="2100" dirty="0">
              <a:latin typeface="Arial" panose="020B0604020202020204" pitchFamily="34" charset="0"/>
              <a:cs typeface="Arial" panose="020B0604020202020204" pitchFamily="34" charset="0"/>
            </a:endParaRPr>
          </a:p>
        </p:txBody>
      </p:sp>
      <p:pic>
        <p:nvPicPr>
          <p:cNvPr id="9" name="Picture 8" descr="A person standing on a truck with a large screen&#10;&#10;Description automatically generated">
            <a:extLst>
              <a:ext uri="{FF2B5EF4-FFF2-40B4-BE49-F238E27FC236}">
                <a16:creationId xmlns:a16="http://schemas.microsoft.com/office/drawing/2014/main" id="{86688E1F-0492-2D28-BF38-1FF0D364DA97}"/>
              </a:ext>
            </a:extLst>
          </p:cNvPr>
          <p:cNvPicPr>
            <a:picLocks noChangeAspect="1"/>
          </p:cNvPicPr>
          <p:nvPr/>
        </p:nvPicPr>
        <p:blipFill rotWithShape="1">
          <a:blip r:embed="rId7">
            <a:extLst>
              <a:ext uri="{28A0092B-C50C-407E-A947-70E740481C1C}">
                <a14:useLocalDpi xmlns:a14="http://schemas.microsoft.com/office/drawing/2010/main" val="0"/>
              </a:ext>
            </a:extLst>
          </a:blip>
          <a:srcRect r="22970"/>
          <a:stretch/>
        </p:blipFill>
        <p:spPr>
          <a:xfrm>
            <a:off x="6791417" y="1747533"/>
            <a:ext cx="4999184" cy="3650616"/>
          </a:xfrm>
          <a:prstGeom prst="rect">
            <a:avLst/>
          </a:prstGeom>
        </p:spPr>
      </p:pic>
    </p:spTree>
    <p:extLst>
      <p:ext uri="{BB962C8B-B14F-4D97-AF65-F5344CB8AC3E}">
        <p14:creationId xmlns:p14="http://schemas.microsoft.com/office/powerpoint/2010/main" val="2254181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F1EB-AFA6-42A3-859F-9E8230527942}"/>
              </a:ext>
            </a:extLst>
          </p:cNvPr>
          <p:cNvSpPr>
            <a:spLocks noGrp="1"/>
          </p:cNvSpPr>
          <p:nvPr>
            <p:ph idx="1"/>
          </p:nvPr>
        </p:nvSpPr>
        <p:spPr>
          <a:xfrm>
            <a:off x="685800" y="1435100"/>
            <a:ext cx="5183155" cy="3650615"/>
          </a:xfrm>
        </p:spPr>
        <p:txBody>
          <a:bodyPr vert="horz" lIns="91440" tIns="45720" rIns="91440" bIns="45720" rtlCol="0" anchor="t">
            <a:normAutofit/>
          </a:bodyPr>
          <a:lstStyle/>
          <a:p>
            <a:pPr marL="342900" marR="0" lvl="0" indent="-342900" algn="l" rtl="0">
              <a:lnSpc>
                <a:spcPct val="105000"/>
              </a:lnSpc>
              <a:spcBef>
                <a:spcPts val="540"/>
              </a:spcBef>
              <a:spcAft>
                <a:spcPts val="630"/>
              </a:spcAft>
              <a:buClr>
                <a:srgbClr val="414B56"/>
              </a:buClr>
              <a:buSzPct val="25000"/>
              <a:buFont typeface="Arial"/>
              <a:buNone/>
            </a:pPr>
            <a:endParaRPr lang="x-none" sz="2800" b="1" i="0" u="none" strike="noStrike" cap="none" baseline="0" dirty="0">
              <a:solidFill>
                <a:schemeClr val="dk1"/>
              </a:solidFill>
              <a:latin typeface="Arial"/>
              <a:ea typeface="Arial"/>
              <a:cs typeface="Arial"/>
              <a:sym typeface="Arial"/>
            </a:endParaRPr>
          </a:p>
          <a:p>
            <a:pPr>
              <a:lnSpc>
                <a:spcPct val="105000"/>
              </a:lnSpc>
              <a:spcBef>
                <a:spcPts val="540"/>
              </a:spcBef>
              <a:spcAft>
                <a:spcPts val="630"/>
              </a:spcAft>
              <a:buClr>
                <a:schemeClr val="accent1"/>
              </a:buClr>
              <a:buSzPct val="87962"/>
            </a:pPr>
            <a:endParaRPr lang="en-GB" sz="2000" b="0" i="0" u="none" strike="noStrike" cap="none" baseline="0" dirty="0">
              <a:solidFill>
                <a:schemeClr val="dk1"/>
              </a:solidFill>
              <a:latin typeface="Arial"/>
              <a:ea typeface="Arial"/>
              <a:cs typeface="Arial"/>
            </a:endParaRPr>
          </a:p>
          <a:p>
            <a:pPr marL="0" indent="0">
              <a:buNone/>
            </a:pPr>
            <a:endParaRPr lang="en-GB" dirty="0"/>
          </a:p>
        </p:txBody>
      </p:sp>
      <p:pic>
        <p:nvPicPr>
          <p:cNvPr id="7" name="Picture 6" descr="A picture containing drawing&#10;&#10;Description automatically generated">
            <a:extLst>
              <a:ext uri="{FF2B5EF4-FFF2-40B4-BE49-F238E27FC236}">
                <a16:creationId xmlns:a16="http://schemas.microsoft.com/office/drawing/2014/main" id="{ADA37E2A-64AD-4F3F-B828-3E5D82AC3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0900" y="371232"/>
            <a:ext cx="1377678" cy="554832"/>
          </a:xfrm>
          <a:prstGeom prst="rect">
            <a:avLst/>
          </a:prstGeom>
        </p:spPr>
      </p:pic>
      <p:pic>
        <p:nvPicPr>
          <p:cNvPr id="5" name="Picture 4" descr="Logo&#10;&#10;Description automatically generated">
            <a:extLst>
              <a:ext uri="{FF2B5EF4-FFF2-40B4-BE49-F238E27FC236}">
                <a16:creationId xmlns:a16="http://schemas.microsoft.com/office/drawing/2014/main" id="{10ABE3E7-3E6D-985F-E526-379A41214E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660" y="164274"/>
            <a:ext cx="2517519" cy="958392"/>
          </a:xfrm>
          <a:prstGeom prst="rect">
            <a:avLst/>
          </a:prstGeom>
        </p:spPr>
      </p:pic>
      <p:sp>
        <p:nvSpPr>
          <p:cNvPr id="2" name="Content Placeholder 2">
            <a:extLst>
              <a:ext uri="{FF2B5EF4-FFF2-40B4-BE49-F238E27FC236}">
                <a16:creationId xmlns:a16="http://schemas.microsoft.com/office/drawing/2014/main" id="{F7018BFC-2D60-9447-B45F-EAC54FCDBDB1}"/>
              </a:ext>
            </a:extLst>
          </p:cNvPr>
          <p:cNvSpPr txBox="1">
            <a:spLocks/>
          </p:cNvSpPr>
          <p:nvPr/>
        </p:nvSpPr>
        <p:spPr>
          <a:xfrm>
            <a:off x="685800" y="1435101"/>
            <a:ext cx="9557385" cy="74527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5000"/>
              </a:lnSpc>
              <a:spcBef>
                <a:spcPts val="540"/>
              </a:spcBef>
              <a:spcAft>
                <a:spcPts val="630"/>
              </a:spcAft>
              <a:buClr>
                <a:schemeClr val="accent1"/>
              </a:buClr>
              <a:buSzPct val="87962"/>
              <a:buFont typeface="Arial" panose="020B0604020202020204" pitchFamily="34" charset="0"/>
              <a:buNone/>
            </a:pPr>
            <a:r>
              <a:rPr lang="en-GB" sz="3200" b="1" dirty="0">
                <a:solidFill>
                  <a:srgbClr val="005EB8"/>
                </a:solidFill>
                <a:latin typeface="Arial" panose="020B0604020202020204" pitchFamily="34" charset="0"/>
                <a:ea typeface="Arial"/>
                <a:cs typeface="Arial" panose="020B0604020202020204" pitchFamily="34" charset="0"/>
              </a:rPr>
              <a:t>Winning entries are displayed online</a:t>
            </a:r>
            <a:endParaRPr lang="en-GB" sz="16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293858AA-778C-B57A-2976-90745D60F674}"/>
              </a:ext>
            </a:extLst>
          </p:cNvPr>
          <p:cNvPicPr>
            <a:picLocks noChangeAspect="1"/>
          </p:cNvPicPr>
          <p:nvPr/>
        </p:nvPicPr>
        <p:blipFill rotWithShape="1">
          <a:blip r:embed="rId5"/>
          <a:srcRect b="29317"/>
          <a:stretch/>
        </p:blipFill>
        <p:spPr>
          <a:xfrm>
            <a:off x="3544869" y="2006762"/>
            <a:ext cx="8183709" cy="4799255"/>
          </a:xfrm>
          <a:prstGeom prst="rect">
            <a:avLst/>
          </a:prstGeom>
        </p:spPr>
      </p:pic>
      <p:sp>
        <p:nvSpPr>
          <p:cNvPr id="13" name="TextBox 12">
            <a:extLst>
              <a:ext uri="{FF2B5EF4-FFF2-40B4-BE49-F238E27FC236}">
                <a16:creationId xmlns:a16="http://schemas.microsoft.com/office/drawing/2014/main" id="{96CF179A-9477-6CB1-E5C0-CC41E575138B}"/>
              </a:ext>
            </a:extLst>
          </p:cNvPr>
          <p:cNvSpPr txBox="1"/>
          <p:nvPr/>
        </p:nvSpPr>
        <p:spPr>
          <a:xfrm>
            <a:off x="685801" y="3260407"/>
            <a:ext cx="2540284" cy="1323439"/>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We choose ten regional winners from across England</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1864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F1EB-AFA6-42A3-859F-9E8230527942}"/>
              </a:ext>
            </a:extLst>
          </p:cNvPr>
          <p:cNvSpPr>
            <a:spLocks noGrp="1"/>
          </p:cNvSpPr>
          <p:nvPr>
            <p:ph idx="1"/>
          </p:nvPr>
        </p:nvSpPr>
        <p:spPr>
          <a:xfrm>
            <a:off x="685800" y="1435100"/>
            <a:ext cx="5183155" cy="3650615"/>
          </a:xfrm>
        </p:spPr>
        <p:txBody>
          <a:bodyPr vert="horz" lIns="91440" tIns="45720" rIns="91440" bIns="45720" rtlCol="0" anchor="t">
            <a:normAutofit/>
          </a:bodyPr>
          <a:lstStyle/>
          <a:p>
            <a:pPr marL="342900" marR="0" lvl="0" indent="-342900" algn="l" rtl="0">
              <a:lnSpc>
                <a:spcPct val="105000"/>
              </a:lnSpc>
              <a:spcBef>
                <a:spcPts val="540"/>
              </a:spcBef>
              <a:spcAft>
                <a:spcPts val="630"/>
              </a:spcAft>
              <a:buClr>
                <a:srgbClr val="414B56"/>
              </a:buClr>
              <a:buSzPct val="25000"/>
              <a:buFont typeface="Arial"/>
              <a:buNone/>
            </a:pPr>
            <a:endParaRPr lang="x-none" sz="2800" b="1" i="0" u="none" strike="noStrike" cap="none" baseline="0" dirty="0">
              <a:solidFill>
                <a:schemeClr val="dk1"/>
              </a:solidFill>
              <a:latin typeface="Arial"/>
              <a:ea typeface="Arial"/>
              <a:cs typeface="Arial"/>
              <a:sym typeface="Arial"/>
            </a:endParaRPr>
          </a:p>
          <a:p>
            <a:pPr>
              <a:lnSpc>
                <a:spcPct val="105000"/>
              </a:lnSpc>
              <a:spcBef>
                <a:spcPts val="540"/>
              </a:spcBef>
              <a:spcAft>
                <a:spcPts val="630"/>
              </a:spcAft>
              <a:buClr>
                <a:schemeClr val="accent1"/>
              </a:buClr>
              <a:buSzPct val="87962"/>
            </a:pPr>
            <a:endParaRPr lang="en-GB" sz="2000" b="0" i="0" u="none" strike="noStrike" cap="none" baseline="0" dirty="0">
              <a:solidFill>
                <a:schemeClr val="dk1"/>
              </a:solidFill>
              <a:latin typeface="Arial"/>
              <a:ea typeface="Arial"/>
              <a:cs typeface="Arial"/>
            </a:endParaRPr>
          </a:p>
          <a:p>
            <a:pPr marL="0" indent="0">
              <a:buNone/>
            </a:pPr>
            <a:endParaRPr lang="en-GB" dirty="0"/>
          </a:p>
        </p:txBody>
      </p:sp>
      <p:pic>
        <p:nvPicPr>
          <p:cNvPr id="7" name="Picture 6" descr="A picture containing drawing&#10;&#10;Description automatically generated">
            <a:extLst>
              <a:ext uri="{FF2B5EF4-FFF2-40B4-BE49-F238E27FC236}">
                <a16:creationId xmlns:a16="http://schemas.microsoft.com/office/drawing/2014/main" id="{ADA37E2A-64AD-4F3F-B828-3E5D82AC3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0900" y="371232"/>
            <a:ext cx="1377678" cy="554832"/>
          </a:xfrm>
          <a:prstGeom prst="rect">
            <a:avLst/>
          </a:prstGeom>
        </p:spPr>
      </p:pic>
      <p:pic>
        <p:nvPicPr>
          <p:cNvPr id="5" name="Picture 4" descr="Logo&#10;&#10;Description automatically generated">
            <a:extLst>
              <a:ext uri="{FF2B5EF4-FFF2-40B4-BE49-F238E27FC236}">
                <a16:creationId xmlns:a16="http://schemas.microsoft.com/office/drawing/2014/main" id="{10ABE3E7-3E6D-985F-E526-379A41214E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660" y="164274"/>
            <a:ext cx="2517519" cy="958392"/>
          </a:xfrm>
          <a:prstGeom prst="rect">
            <a:avLst/>
          </a:prstGeom>
        </p:spPr>
      </p:pic>
      <p:sp>
        <p:nvSpPr>
          <p:cNvPr id="2" name="Content Placeholder 2">
            <a:extLst>
              <a:ext uri="{FF2B5EF4-FFF2-40B4-BE49-F238E27FC236}">
                <a16:creationId xmlns:a16="http://schemas.microsoft.com/office/drawing/2014/main" id="{F7018BFC-2D60-9447-B45F-EAC54FCDBDB1}"/>
              </a:ext>
            </a:extLst>
          </p:cNvPr>
          <p:cNvSpPr txBox="1">
            <a:spLocks/>
          </p:cNvSpPr>
          <p:nvPr/>
        </p:nvSpPr>
        <p:spPr>
          <a:xfrm>
            <a:off x="685800" y="1322013"/>
            <a:ext cx="9557385" cy="74527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5000"/>
              </a:lnSpc>
              <a:spcBef>
                <a:spcPts val="540"/>
              </a:spcBef>
              <a:spcAft>
                <a:spcPts val="630"/>
              </a:spcAft>
              <a:buClr>
                <a:schemeClr val="accent1"/>
              </a:buClr>
              <a:buSzPct val="87962"/>
              <a:buFont typeface="Arial" panose="020B0604020202020204" pitchFamily="34" charset="0"/>
              <a:buNone/>
            </a:pPr>
            <a:r>
              <a:rPr lang="en-GB" sz="3200" b="1" dirty="0">
                <a:solidFill>
                  <a:srgbClr val="005EB8"/>
                </a:solidFill>
                <a:latin typeface="Arial" panose="020B0604020202020204" pitchFamily="34" charset="0"/>
                <a:ea typeface="Arial"/>
                <a:cs typeface="Arial" panose="020B0604020202020204" pitchFamily="34" charset="0"/>
              </a:rPr>
              <a:t>Meet our friendly NHS judges</a:t>
            </a:r>
            <a:endParaRPr lang="en-GB" sz="16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96CF179A-9477-6CB1-E5C0-CC41E575138B}"/>
              </a:ext>
            </a:extLst>
          </p:cNvPr>
          <p:cNvSpPr txBox="1"/>
          <p:nvPr/>
        </p:nvSpPr>
        <p:spPr>
          <a:xfrm>
            <a:off x="685800" y="5160657"/>
            <a:ext cx="9904289" cy="1138773"/>
          </a:xfrm>
          <a:prstGeom prst="rect">
            <a:avLst/>
          </a:prstGeom>
          <a:noFill/>
        </p:spPr>
        <p:txBody>
          <a:bodyPr wrap="square" rtlCol="0">
            <a:spAutoFit/>
          </a:bodyPr>
          <a:lstStyle/>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Regional winners are invited to a virtual ‘Winners Day’ where the NHS judges choose the overall national winner.</a:t>
            </a:r>
          </a:p>
        </p:txBody>
      </p:sp>
      <p:pic>
        <p:nvPicPr>
          <p:cNvPr id="9" name="Picture 8">
            <a:extLst>
              <a:ext uri="{FF2B5EF4-FFF2-40B4-BE49-F238E27FC236}">
                <a16:creationId xmlns:a16="http://schemas.microsoft.com/office/drawing/2014/main" id="{36B0CB7C-5370-37C7-75D5-9DBF9A580532}"/>
              </a:ext>
            </a:extLst>
          </p:cNvPr>
          <p:cNvPicPr>
            <a:picLocks noChangeAspect="1"/>
          </p:cNvPicPr>
          <p:nvPr/>
        </p:nvPicPr>
        <p:blipFill>
          <a:blip r:embed="rId5"/>
          <a:stretch>
            <a:fillRect/>
          </a:stretch>
        </p:blipFill>
        <p:spPr>
          <a:xfrm>
            <a:off x="594544" y="2180372"/>
            <a:ext cx="11002911" cy="3115110"/>
          </a:xfrm>
          <a:prstGeom prst="rect">
            <a:avLst/>
          </a:prstGeom>
        </p:spPr>
      </p:pic>
    </p:spTree>
    <p:extLst>
      <p:ext uri="{BB962C8B-B14F-4D97-AF65-F5344CB8AC3E}">
        <p14:creationId xmlns:p14="http://schemas.microsoft.com/office/powerpoint/2010/main" val="2482353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F1EB-AFA6-42A3-859F-9E8230527942}"/>
              </a:ext>
            </a:extLst>
          </p:cNvPr>
          <p:cNvSpPr>
            <a:spLocks noGrp="1"/>
          </p:cNvSpPr>
          <p:nvPr>
            <p:ph idx="1"/>
          </p:nvPr>
        </p:nvSpPr>
        <p:spPr>
          <a:xfrm>
            <a:off x="685800" y="1435100"/>
            <a:ext cx="5183155" cy="3650615"/>
          </a:xfrm>
        </p:spPr>
        <p:txBody>
          <a:bodyPr vert="horz" lIns="91440" tIns="45720" rIns="91440" bIns="45720" rtlCol="0" anchor="t">
            <a:normAutofit/>
          </a:bodyPr>
          <a:lstStyle/>
          <a:p>
            <a:pPr marL="342900" marR="0" lvl="0" indent="-342900" algn="l" rtl="0">
              <a:lnSpc>
                <a:spcPct val="105000"/>
              </a:lnSpc>
              <a:spcBef>
                <a:spcPts val="540"/>
              </a:spcBef>
              <a:spcAft>
                <a:spcPts val="630"/>
              </a:spcAft>
              <a:buClr>
                <a:srgbClr val="414B56"/>
              </a:buClr>
              <a:buSzPct val="25000"/>
              <a:buFont typeface="Arial"/>
              <a:buNone/>
            </a:pPr>
            <a:endParaRPr lang="x-none" sz="2800" b="1" i="0" u="none" strike="noStrike" cap="none" baseline="0" dirty="0">
              <a:solidFill>
                <a:schemeClr val="dk1"/>
              </a:solidFill>
              <a:latin typeface="Arial"/>
              <a:ea typeface="Arial"/>
              <a:cs typeface="Arial"/>
              <a:sym typeface="Arial"/>
            </a:endParaRPr>
          </a:p>
          <a:p>
            <a:pPr>
              <a:lnSpc>
                <a:spcPct val="105000"/>
              </a:lnSpc>
              <a:spcBef>
                <a:spcPts val="540"/>
              </a:spcBef>
              <a:spcAft>
                <a:spcPts val="630"/>
              </a:spcAft>
              <a:buClr>
                <a:schemeClr val="accent1"/>
              </a:buClr>
              <a:buSzPct val="87962"/>
            </a:pPr>
            <a:endParaRPr lang="en-GB" sz="2000" b="0" i="0" u="none" strike="noStrike" cap="none" baseline="0" dirty="0">
              <a:solidFill>
                <a:schemeClr val="dk1"/>
              </a:solidFill>
              <a:latin typeface="Arial"/>
              <a:ea typeface="Arial"/>
              <a:cs typeface="Arial"/>
            </a:endParaRPr>
          </a:p>
          <a:p>
            <a:pPr marL="0" indent="0">
              <a:buNone/>
            </a:pPr>
            <a:endParaRPr lang="en-GB" dirty="0"/>
          </a:p>
        </p:txBody>
      </p:sp>
      <p:pic>
        <p:nvPicPr>
          <p:cNvPr id="7" name="Picture 6" descr="A picture containing drawing&#10;&#10;Description automatically generated">
            <a:extLst>
              <a:ext uri="{FF2B5EF4-FFF2-40B4-BE49-F238E27FC236}">
                <a16:creationId xmlns:a16="http://schemas.microsoft.com/office/drawing/2014/main" id="{ADA37E2A-64AD-4F3F-B828-3E5D82AC3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0900" y="371232"/>
            <a:ext cx="1377678" cy="554832"/>
          </a:xfrm>
          <a:prstGeom prst="rect">
            <a:avLst/>
          </a:prstGeom>
        </p:spPr>
      </p:pic>
      <p:pic>
        <p:nvPicPr>
          <p:cNvPr id="8" name="Picture 7">
            <a:extLst>
              <a:ext uri="{FF2B5EF4-FFF2-40B4-BE49-F238E27FC236}">
                <a16:creationId xmlns:a16="http://schemas.microsoft.com/office/drawing/2014/main" id="{8CAE189F-FA9F-4CF4-966F-B12D4969C205}"/>
              </a:ext>
            </a:extLst>
          </p:cNvPr>
          <p:cNvPicPr>
            <a:picLocks noChangeAspect="1"/>
          </p:cNvPicPr>
          <p:nvPr/>
        </p:nvPicPr>
        <p:blipFill>
          <a:blip r:embed="rId4"/>
          <a:stretch>
            <a:fillRect/>
          </a:stretch>
        </p:blipFill>
        <p:spPr>
          <a:xfrm>
            <a:off x="1524000" y="5771552"/>
            <a:ext cx="4754562" cy="745272"/>
          </a:xfrm>
          <a:prstGeom prst="rect">
            <a:avLst/>
          </a:prstGeom>
        </p:spPr>
      </p:pic>
      <p:pic>
        <p:nvPicPr>
          <p:cNvPr id="4" name="Picture 3" descr="A close up of a logo&#10;&#10;Description generated with very high confidence">
            <a:extLst>
              <a:ext uri="{FF2B5EF4-FFF2-40B4-BE49-F238E27FC236}">
                <a16:creationId xmlns:a16="http://schemas.microsoft.com/office/drawing/2014/main" id="{7B8A25FD-00BE-4B09-88D3-EB9C91584628}"/>
              </a:ext>
            </a:extLst>
          </p:cNvPr>
          <p:cNvPicPr>
            <a:picLocks noChangeAspect="1"/>
          </p:cNvPicPr>
          <p:nvPr/>
        </p:nvPicPr>
        <p:blipFill>
          <a:blip r:embed="rId5"/>
          <a:stretch>
            <a:fillRect/>
          </a:stretch>
        </p:blipFill>
        <p:spPr>
          <a:xfrm>
            <a:off x="6504133" y="5772625"/>
            <a:ext cx="3739052" cy="753423"/>
          </a:xfrm>
          <a:prstGeom prst="rect">
            <a:avLst/>
          </a:prstGeom>
        </p:spPr>
      </p:pic>
      <p:pic>
        <p:nvPicPr>
          <p:cNvPr id="5" name="Picture 4" descr="Logo&#10;&#10;Description automatically generated">
            <a:extLst>
              <a:ext uri="{FF2B5EF4-FFF2-40B4-BE49-F238E27FC236}">
                <a16:creationId xmlns:a16="http://schemas.microsoft.com/office/drawing/2014/main" id="{10ABE3E7-3E6D-985F-E526-379A41214E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660" y="164274"/>
            <a:ext cx="2517519" cy="958392"/>
          </a:xfrm>
          <a:prstGeom prst="rect">
            <a:avLst/>
          </a:prstGeom>
        </p:spPr>
      </p:pic>
      <p:sp>
        <p:nvSpPr>
          <p:cNvPr id="2" name="Content Placeholder 2">
            <a:extLst>
              <a:ext uri="{FF2B5EF4-FFF2-40B4-BE49-F238E27FC236}">
                <a16:creationId xmlns:a16="http://schemas.microsoft.com/office/drawing/2014/main" id="{F7018BFC-2D60-9447-B45F-EAC54FCDBDB1}"/>
              </a:ext>
            </a:extLst>
          </p:cNvPr>
          <p:cNvSpPr txBox="1">
            <a:spLocks/>
          </p:cNvSpPr>
          <p:nvPr/>
        </p:nvSpPr>
        <p:spPr>
          <a:xfrm>
            <a:off x="685800" y="1435100"/>
            <a:ext cx="5945819" cy="4086811"/>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5000"/>
              </a:lnSpc>
              <a:spcBef>
                <a:spcPts val="540"/>
              </a:spcBef>
              <a:spcAft>
                <a:spcPts val="630"/>
              </a:spcAft>
              <a:buClr>
                <a:schemeClr val="accent1"/>
              </a:buClr>
              <a:buSzPct val="87962"/>
              <a:buFont typeface="Arial" panose="020B0604020202020204" pitchFamily="34" charset="0"/>
              <a:buNone/>
            </a:pPr>
            <a:r>
              <a:rPr lang="en-GB" sz="3200" b="1" dirty="0">
                <a:solidFill>
                  <a:srgbClr val="005EB8"/>
                </a:solidFill>
                <a:latin typeface="Arial" panose="020B0604020202020204" pitchFamily="34" charset="0"/>
                <a:ea typeface="Arial"/>
                <a:cs typeface="Arial" panose="020B0604020202020204" pitchFamily="34" charset="0"/>
              </a:rPr>
              <a:t>How to get started</a:t>
            </a:r>
            <a:endParaRPr lang="en-GB" sz="1600" dirty="0">
              <a:latin typeface="Arial" panose="020B0604020202020204" pitchFamily="34" charset="0"/>
              <a:cs typeface="Arial" panose="020B0604020202020204" pitchFamily="34" charset="0"/>
            </a:endParaRPr>
          </a:p>
          <a:p>
            <a:pPr marL="0" indent="0">
              <a:buNone/>
            </a:pPr>
            <a:r>
              <a:rPr lang="en-GB" sz="2100" b="1" dirty="0">
                <a:solidFill>
                  <a:srgbClr val="A00054"/>
                </a:solidFill>
                <a:latin typeface="Arial" panose="020B0604020202020204" pitchFamily="34" charset="0"/>
                <a:cs typeface="Arial" panose="020B0604020202020204" pitchFamily="34" charset="0"/>
              </a:rPr>
              <a:t>Teachers!</a:t>
            </a:r>
          </a:p>
          <a:p>
            <a:r>
              <a:rPr lang="en-GB" sz="2100" dirty="0">
                <a:latin typeface="Arial" panose="020B0604020202020204" pitchFamily="34" charset="0"/>
                <a:cs typeface="Arial" panose="020B0604020202020204" pitchFamily="34" charset="0"/>
              </a:rPr>
              <a:t>Visit </a:t>
            </a:r>
            <a:r>
              <a:rPr lang="en-GB" sz="2000" dirty="0">
                <a:latin typeface="Arial"/>
                <a:cs typeface="Arial"/>
                <a:hlinkClick r:id="rId7"/>
              </a:rPr>
              <a:t>stepintothenhs.nhs.uk</a:t>
            </a:r>
            <a:r>
              <a:rPr lang="en-GB" sz="2000" dirty="0">
                <a:latin typeface="Arial"/>
                <a:cs typeface="Arial"/>
              </a:rPr>
              <a:t> to explore the resources – or download the ready-to-go lesson plan to start entries in one hour</a:t>
            </a:r>
          </a:p>
          <a:p>
            <a:r>
              <a:rPr lang="en-GB" sz="2000" dirty="0">
                <a:latin typeface="Arial" panose="020B0604020202020204" pitchFamily="34" charset="0"/>
                <a:cs typeface="Arial" panose="020B0604020202020204" pitchFamily="34" charset="0"/>
              </a:rPr>
              <a:t>Submit entries online or by post by 30 April 2024</a:t>
            </a:r>
            <a:endParaRPr lang="en-GB" sz="2000" dirty="0">
              <a:latin typeface="Arial"/>
              <a:cs typeface="Arial"/>
            </a:endParaRPr>
          </a:p>
          <a:p>
            <a:pPr marL="0" indent="0">
              <a:buNone/>
            </a:pPr>
            <a:endParaRPr lang="en-GB" sz="2100" dirty="0">
              <a:latin typeface="Arial" panose="020B0604020202020204" pitchFamily="34" charset="0"/>
              <a:cs typeface="Arial" panose="020B0604020202020204" pitchFamily="34" charset="0"/>
            </a:endParaRPr>
          </a:p>
          <a:p>
            <a:pPr marL="0" indent="0">
              <a:buNone/>
            </a:pPr>
            <a:r>
              <a:rPr lang="en-GB" sz="2100" b="1" dirty="0">
                <a:solidFill>
                  <a:srgbClr val="A00054"/>
                </a:solidFill>
                <a:latin typeface="Arial" panose="020B0604020202020204" pitchFamily="34" charset="0"/>
                <a:cs typeface="Arial" panose="020B0604020202020204" pitchFamily="34" charset="0"/>
              </a:rPr>
              <a:t>Pupils!</a:t>
            </a:r>
          </a:p>
          <a:p>
            <a:r>
              <a:rPr lang="en-GB" sz="2100" dirty="0">
                <a:latin typeface="Arial" panose="020B0604020202020204" pitchFamily="34" charset="0"/>
                <a:cs typeface="Arial" panose="020B0604020202020204" pitchFamily="34" charset="0"/>
              </a:rPr>
              <a:t>Teachers will introduce you to the NHS and all of its careers</a:t>
            </a:r>
          </a:p>
          <a:p>
            <a:r>
              <a:rPr lang="en-GB" sz="2100" dirty="0">
                <a:latin typeface="Arial" panose="020B0604020202020204" pitchFamily="34" charset="0"/>
                <a:cs typeface="Arial" panose="020B0604020202020204" pitchFamily="34" charset="0"/>
              </a:rPr>
              <a:t>Get creative with your entries!</a:t>
            </a:r>
          </a:p>
        </p:txBody>
      </p:sp>
      <p:pic>
        <p:nvPicPr>
          <p:cNvPr id="9" name="Picture 8" descr="A picture containing grass, outdoor, tree, field&#10;&#10;Description automatically generated">
            <a:extLst>
              <a:ext uri="{FF2B5EF4-FFF2-40B4-BE49-F238E27FC236}">
                <a16:creationId xmlns:a16="http://schemas.microsoft.com/office/drawing/2014/main" id="{CE6F3830-5EC7-1CBE-3DF7-95C29711AE1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51345" y="2248471"/>
            <a:ext cx="4614794" cy="2837244"/>
          </a:xfrm>
          <a:prstGeom prst="rect">
            <a:avLst/>
          </a:prstGeom>
        </p:spPr>
      </p:pic>
    </p:spTree>
    <p:extLst>
      <p:ext uri="{BB962C8B-B14F-4D97-AF65-F5344CB8AC3E}">
        <p14:creationId xmlns:p14="http://schemas.microsoft.com/office/powerpoint/2010/main" val="3147404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F1EB-AFA6-42A3-859F-9E8230527942}"/>
              </a:ext>
            </a:extLst>
          </p:cNvPr>
          <p:cNvSpPr>
            <a:spLocks noGrp="1"/>
          </p:cNvSpPr>
          <p:nvPr>
            <p:ph idx="1"/>
          </p:nvPr>
        </p:nvSpPr>
        <p:spPr>
          <a:xfrm>
            <a:off x="685800" y="1435100"/>
            <a:ext cx="10967508" cy="3650615"/>
          </a:xfrm>
        </p:spPr>
        <p:txBody>
          <a:bodyPr vert="horz" lIns="91440" tIns="45720" rIns="91440" bIns="45720" rtlCol="0" anchor="t">
            <a:normAutofit/>
          </a:bodyPr>
          <a:lstStyle/>
          <a:p>
            <a:pPr marL="342900" marR="0" lvl="0" indent="-342900" algn="l" rtl="0">
              <a:lnSpc>
                <a:spcPct val="105000"/>
              </a:lnSpc>
              <a:spcBef>
                <a:spcPts val="540"/>
              </a:spcBef>
              <a:spcAft>
                <a:spcPts val="630"/>
              </a:spcAft>
              <a:buClr>
                <a:srgbClr val="414B56"/>
              </a:buClr>
              <a:buSzPct val="25000"/>
              <a:buFont typeface="Arial"/>
              <a:buNone/>
            </a:pPr>
            <a:endParaRPr lang="x-none" sz="2800" b="1" i="0" u="none" strike="noStrike" cap="none" baseline="0" dirty="0">
              <a:solidFill>
                <a:schemeClr val="dk1"/>
              </a:solidFill>
              <a:latin typeface="Arial"/>
              <a:ea typeface="Arial"/>
              <a:cs typeface="Arial"/>
              <a:sym typeface="Arial"/>
            </a:endParaRPr>
          </a:p>
          <a:p>
            <a:pPr marL="0" indent="0">
              <a:lnSpc>
                <a:spcPct val="105000"/>
              </a:lnSpc>
              <a:spcBef>
                <a:spcPts val="540"/>
              </a:spcBef>
              <a:spcAft>
                <a:spcPts val="630"/>
              </a:spcAft>
              <a:buClr>
                <a:schemeClr val="accent1"/>
              </a:buClr>
              <a:buSzPct val="87962"/>
              <a:buNone/>
            </a:pPr>
            <a:r>
              <a:rPr lang="en-GB" sz="4400" b="1" dirty="0">
                <a:solidFill>
                  <a:srgbClr val="005EB8"/>
                </a:solidFill>
                <a:latin typeface="Arial"/>
                <a:ea typeface="Arial"/>
                <a:cs typeface="Arial"/>
              </a:rPr>
              <a:t>Good luck!</a:t>
            </a:r>
            <a:endParaRPr lang="en-GB" sz="2400" b="1" dirty="0"/>
          </a:p>
          <a:p>
            <a:pPr>
              <a:lnSpc>
                <a:spcPct val="105000"/>
              </a:lnSpc>
              <a:spcBef>
                <a:spcPts val="540"/>
              </a:spcBef>
              <a:spcAft>
                <a:spcPts val="630"/>
              </a:spcAft>
              <a:buClr>
                <a:schemeClr val="accent1"/>
              </a:buClr>
              <a:buSzPct val="87962"/>
            </a:pPr>
            <a:endParaRPr lang="en-GB" sz="2000" b="0" i="0" u="none" strike="noStrike" cap="none" baseline="0" dirty="0">
              <a:solidFill>
                <a:schemeClr val="dk1"/>
              </a:solidFill>
              <a:latin typeface="Arial"/>
              <a:ea typeface="Arial"/>
              <a:cs typeface="Arial"/>
            </a:endParaRPr>
          </a:p>
          <a:p>
            <a:pPr marL="0" indent="0">
              <a:buNone/>
            </a:pPr>
            <a:endParaRPr lang="en-GB" dirty="0"/>
          </a:p>
        </p:txBody>
      </p:sp>
      <p:pic>
        <p:nvPicPr>
          <p:cNvPr id="7" name="Picture 6" descr="A picture containing drawing&#10;&#10;Description automatically generated">
            <a:extLst>
              <a:ext uri="{FF2B5EF4-FFF2-40B4-BE49-F238E27FC236}">
                <a16:creationId xmlns:a16="http://schemas.microsoft.com/office/drawing/2014/main" id="{ADA37E2A-64AD-4F3F-B828-3E5D82AC3A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0900" y="371232"/>
            <a:ext cx="1377678" cy="554832"/>
          </a:xfrm>
          <a:prstGeom prst="rect">
            <a:avLst/>
          </a:prstGeom>
        </p:spPr>
      </p:pic>
      <p:pic>
        <p:nvPicPr>
          <p:cNvPr id="8" name="Picture 7">
            <a:extLst>
              <a:ext uri="{FF2B5EF4-FFF2-40B4-BE49-F238E27FC236}">
                <a16:creationId xmlns:a16="http://schemas.microsoft.com/office/drawing/2014/main" id="{8CAE189F-FA9F-4CF4-966F-B12D4969C205}"/>
              </a:ext>
            </a:extLst>
          </p:cNvPr>
          <p:cNvPicPr>
            <a:picLocks noChangeAspect="1"/>
          </p:cNvPicPr>
          <p:nvPr/>
        </p:nvPicPr>
        <p:blipFill>
          <a:blip r:embed="rId3"/>
          <a:stretch>
            <a:fillRect/>
          </a:stretch>
        </p:blipFill>
        <p:spPr>
          <a:xfrm>
            <a:off x="1524000" y="5771552"/>
            <a:ext cx="4754562" cy="745272"/>
          </a:xfrm>
          <a:prstGeom prst="rect">
            <a:avLst/>
          </a:prstGeom>
        </p:spPr>
      </p:pic>
      <p:pic>
        <p:nvPicPr>
          <p:cNvPr id="4" name="Picture 3" descr="A close up of a logo&#10;&#10;Description generated with very high confidence">
            <a:extLst>
              <a:ext uri="{FF2B5EF4-FFF2-40B4-BE49-F238E27FC236}">
                <a16:creationId xmlns:a16="http://schemas.microsoft.com/office/drawing/2014/main" id="{7B8A25FD-00BE-4B09-88D3-EB9C91584628}"/>
              </a:ext>
            </a:extLst>
          </p:cNvPr>
          <p:cNvPicPr>
            <a:picLocks noChangeAspect="1"/>
          </p:cNvPicPr>
          <p:nvPr/>
        </p:nvPicPr>
        <p:blipFill>
          <a:blip r:embed="rId4"/>
          <a:stretch>
            <a:fillRect/>
          </a:stretch>
        </p:blipFill>
        <p:spPr>
          <a:xfrm>
            <a:off x="6504133" y="5772625"/>
            <a:ext cx="3739052" cy="753423"/>
          </a:xfrm>
          <a:prstGeom prst="rect">
            <a:avLst/>
          </a:prstGeom>
        </p:spPr>
      </p:pic>
      <p:pic>
        <p:nvPicPr>
          <p:cNvPr id="5" name="Picture 4" descr="Logo&#10;&#10;Description automatically generated">
            <a:extLst>
              <a:ext uri="{FF2B5EF4-FFF2-40B4-BE49-F238E27FC236}">
                <a16:creationId xmlns:a16="http://schemas.microsoft.com/office/drawing/2014/main" id="{10ABE3E7-3E6D-985F-E526-379A41214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9660" y="164274"/>
            <a:ext cx="2517519" cy="958392"/>
          </a:xfrm>
          <a:prstGeom prst="rect">
            <a:avLst/>
          </a:prstGeom>
        </p:spPr>
      </p:pic>
      <p:pic>
        <p:nvPicPr>
          <p:cNvPr id="2" name="Picture 1" descr="A group of women posing for a photo on a balcony&#10;&#10;Description automatically generated with medium confidence">
            <a:extLst>
              <a:ext uri="{FF2B5EF4-FFF2-40B4-BE49-F238E27FC236}">
                <a16:creationId xmlns:a16="http://schemas.microsoft.com/office/drawing/2014/main" id="{290FC532-169C-9C0C-653A-3B1599A358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3652" y="1637170"/>
            <a:ext cx="5375489" cy="3583659"/>
          </a:xfrm>
          <a:prstGeom prst="rect">
            <a:avLst/>
          </a:prstGeom>
        </p:spPr>
      </p:pic>
    </p:spTree>
    <p:extLst>
      <p:ext uri="{BB962C8B-B14F-4D97-AF65-F5344CB8AC3E}">
        <p14:creationId xmlns:p14="http://schemas.microsoft.com/office/powerpoint/2010/main" val="578074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template Health Careers Feb 2020  -  Read-Only" id="{B8ECFA03-48B0-4568-9B06-11A97E4D439C}" vid="{129455FC-2183-4B27-BB8B-A74E8717AAF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template Health Careers Feb 2020  -  Read-Only" id="{B8ECFA03-48B0-4568-9B06-11A97E4D439C}" vid="{A6D9DB40-BD66-485D-B1A6-959A2378F83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0A8D76E3D42C46A8FA461C1AAF9565" ma:contentTypeVersion="17" ma:contentTypeDescription="Create a new document." ma:contentTypeScope="" ma:versionID="82c0a5d08308cd3758b074a91675c1c3">
  <xsd:schema xmlns:xsd="http://www.w3.org/2001/XMLSchema" xmlns:xs="http://www.w3.org/2001/XMLSchema" xmlns:p="http://schemas.microsoft.com/office/2006/metadata/properties" xmlns:ns2="49b40b59-b3c4-41fc-857f-9f1632628cca" xmlns:ns3="0b246be7-fe4a-4442-b37a-e696c52f782b" targetNamespace="http://schemas.microsoft.com/office/2006/metadata/properties" ma:root="true" ma:fieldsID="c65bafd303946714a3c4e07ccf1a20f5" ns2:_="" ns3:_="">
    <xsd:import namespace="49b40b59-b3c4-41fc-857f-9f1632628cca"/>
    <xsd:import namespace="0b246be7-fe4a-4442-b37a-e696c52f782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3:SharedWithUsers" minOccurs="0"/>
                <xsd:element ref="ns3:SharedWithDetail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Extrainform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b40b59-b3c4-41fc-857f-9f1632628c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Extrainformation" ma:index="20" nillable="true" ma:displayName="Extra information" ma:format="Dropdown" ma:internalName="Extrainformation">
      <xsd:simpleType>
        <xsd:restriction base="dms:Text">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b5e471e-86a7-4573-b003-24887ebde4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b246be7-fe4a-4442-b37a-e696c52f782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c5803be-b751-40dc-918f-97330a25888e}" ma:internalName="TaxCatchAll" ma:showField="CatchAllData" ma:web="0b246be7-fe4a-4442-b37a-e696c52f782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b246be7-fe4a-4442-b37a-e696c52f782b" xsi:nil="true"/>
    <lcf76f155ced4ddcb4097134ff3c332f xmlns="49b40b59-b3c4-41fc-857f-9f1632628cca">
      <Terms xmlns="http://schemas.microsoft.com/office/infopath/2007/PartnerControls"/>
    </lcf76f155ced4ddcb4097134ff3c332f>
    <Extrainformation xmlns="49b40b59-b3c4-41fc-857f-9f1632628cca" xsi:nil="true"/>
  </documentManagement>
</p:properties>
</file>

<file path=customXml/itemProps1.xml><?xml version="1.0" encoding="utf-8"?>
<ds:datastoreItem xmlns:ds="http://schemas.openxmlformats.org/officeDocument/2006/customXml" ds:itemID="{B2F712A1-1993-4360-AB0E-905B9956A192}">
  <ds:schemaRefs>
    <ds:schemaRef ds:uri="http://schemas.microsoft.com/sharepoint/v3/contenttype/forms"/>
  </ds:schemaRefs>
</ds:datastoreItem>
</file>

<file path=customXml/itemProps2.xml><?xml version="1.0" encoding="utf-8"?>
<ds:datastoreItem xmlns:ds="http://schemas.openxmlformats.org/officeDocument/2006/customXml" ds:itemID="{F793DA64-334D-4C84-9F88-18B4D0D169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b40b59-b3c4-41fc-857f-9f1632628cca"/>
    <ds:schemaRef ds:uri="0b246be7-fe4a-4442-b37a-e696c52f782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7DC5D8C-3109-40F8-98B0-49BFE29628D2}">
  <ds:schemaRefs>
    <ds:schemaRef ds:uri="http://schemas.microsoft.com/office/2006/metadata/properties"/>
    <ds:schemaRef ds:uri="1337b3a4-4e6e-40fe-a952-a82b8ce22c7d"/>
    <ds:schemaRef ds:uri="http://purl.org/dc/elements/1.1/"/>
    <ds:schemaRef ds:uri="http://purl.org/dc/terms/"/>
    <ds:schemaRef ds:uri="3b3e5673-4507-4bc4-9f0e-2c9b9001ba0d"/>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dcmitype/"/>
    <ds:schemaRef ds:uri="0b246be7-fe4a-4442-b37a-e696c52f782b"/>
    <ds:schemaRef ds:uri="49b40b59-b3c4-41fc-857f-9f1632628cca"/>
  </ds:schemaRefs>
</ds:datastoreItem>
</file>

<file path=docProps/app.xml><?xml version="1.0" encoding="utf-8"?>
<Properties xmlns="http://schemas.openxmlformats.org/officeDocument/2006/extended-properties" xmlns:vt="http://schemas.openxmlformats.org/officeDocument/2006/docPropsVTypes">
  <Template/>
  <TotalTime>135</TotalTime>
  <Words>437</Words>
  <Application>Microsoft Office PowerPoint</Application>
  <PresentationFormat>Widescreen</PresentationFormat>
  <Paragraphs>54</Paragraphs>
  <Slides>8</Slides>
  <Notes>7</Notes>
  <HiddenSlides>0</HiddenSlides>
  <MMClips>1</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8</vt:i4>
      </vt:variant>
    </vt:vector>
  </HeadingPairs>
  <TitlesOfParts>
    <vt:vector size="14" baseType="lpstr">
      <vt:lpstr>Arial</vt:lpstr>
      <vt:lpstr>Calibri</vt:lpstr>
      <vt:lpstr>Calibri Light</vt:lpstr>
      <vt:lpstr>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Abigail Changer</dc:creator>
  <cp:lastModifiedBy>Laura Monks</cp:lastModifiedBy>
  <cp:revision>822</cp:revision>
  <dcterms:created xsi:type="dcterms:W3CDTF">2020-02-07T10:13:31Z</dcterms:created>
  <dcterms:modified xsi:type="dcterms:W3CDTF">2023-11-21T12:41:11Z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0x010100B90A8D76E3D42C46A8FA461C1AAF9565</vt:lpwstr>
  </property>
</Properties>
</file>