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media/image36.jpg" ContentType="image/jpeg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80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49186" y="1036067"/>
            <a:ext cx="2299977" cy="451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82" y="2025970"/>
            <a:ext cx="11143785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04979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579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6358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260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37616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85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23" y="1980945"/>
                </a:lnTo>
                <a:lnTo>
                  <a:pt x="1455585" y="1980945"/>
                </a:lnTo>
                <a:lnTo>
                  <a:pt x="145558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7996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7355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76958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933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4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304" y="1941004"/>
            <a:ext cx="3876509" cy="4754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051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90979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51" y="0"/>
                </a:moveTo>
                <a:lnTo>
                  <a:pt x="0" y="152272"/>
                </a:lnTo>
                <a:lnTo>
                  <a:pt x="0" y="659968"/>
                </a:lnTo>
                <a:lnTo>
                  <a:pt x="497751" y="812228"/>
                </a:lnTo>
                <a:lnTo>
                  <a:pt x="497751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54901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12983" y="5741222"/>
            <a:ext cx="571500" cy="569595"/>
            <a:chOff x="3012983" y="5741222"/>
            <a:chExt cx="571500" cy="569595"/>
          </a:xfrm>
        </p:grpSpPr>
        <p:sp>
          <p:nvSpPr>
            <p:cNvPr id="19" name="object 19"/>
            <p:cNvSpPr/>
            <p:nvPr/>
          </p:nvSpPr>
          <p:spPr>
            <a:xfrm>
              <a:off x="3012983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230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1163770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87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62" y="83299"/>
                </a:lnTo>
                <a:lnTo>
                  <a:pt x="251447" y="78244"/>
                </a:lnTo>
                <a:lnTo>
                  <a:pt x="195961" y="86461"/>
                </a:lnTo>
                <a:lnTo>
                  <a:pt x="150202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58" y="224802"/>
                </a:lnTo>
                <a:lnTo>
                  <a:pt x="89179" y="253555"/>
                </a:lnTo>
                <a:lnTo>
                  <a:pt x="110782" y="304507"/>
                </a:lnTo>
                <a:lnTo>
                  <a:pt x="139166" y="336245"/>
                </a:lnTo>
                <a:lnTo>
                  <a:pt x="182206" y="350431"/>
                </a:lnTo>
                <a:lnTo>
                  <a:pt x="206425" y="346290"/>
                </a:lnTo>
                <a:lnTo>
                  <a:pt x="227101" y="334784"/>
                </a:lnTo>
                <a:lnTo>
                  <a:pt x="242798" y="317322"/>
                </a:lnTo>
                <a:lnTo>
                  <a:pt x="252044" y="295300"/>
                </a:lnTo>
                <a:lnTo>
                  <a:pt x="265023" y="274104"/>
                </a:lnTo>
                <a:lnTo>
                  <a:pt x="290207" y="259016"/>
                </a:lnTo>
                <a:lnTo>
                  <a:pt x="321411" y="249758"/>
                </a:lnTo>
                <a:lnTo>
                  <a:pt x="352488" y="246049"/>
                </a:lnTo>
                <a:lnTo>
                  <a:pt x="377482" y="241007"/>
                </a:lnTo>
                <a:lnTo>
                  <a:pt x="397878" y="227253"/>
                </a:lnTo>
                <a:lnTo>
                  <a:pt x="411645" y="206844"/>
                </a:lnTo>
                <a:lnTo>
                  <a:pt x="416687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21" y="517359"/>
                </a:lnTo>
                <a:lnTo>
                  <a:pt x="473798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65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32" y="464934"/>
                </a:lnTo>
                <a:lnTo>
                  <a:pt x="134239" y="424903"/>
                </a:lnTo>
                <a:lnTo>
                  <a:pt x="123596" y="404406"/>
                </a:lnTo>
                <a:lnTo>
                  <a:pt x="115290" y="392226"/>
                </a:lnTo>
                <a:lnTo>
                  <a:pt x="113538" y="390448"/>
                </a:lnTo>
                <a:lnTo>
                  <a:pt x="100279" y="377024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58" y="273113"/>
                </a:lnTo>
                <a:lnTo>
                  <a:pt x="34861" y="228460"/>
                </a:lnTo>
                <a:lnTo>
                  <a:pt x="37909" y="192709"/>
                </a:lnTo>
                <a:lnTo>
                  <a:pt x="63195" y="125577"/>
                </a:lnTo>
                <a:lnTo>
                  <a:pt x="116916" y="71666"/>
                </a:lnTo>
                <a:lnTo>
                  <a:pt x="156121" y="52209"/>
                </a:lnTo>
                <a:lnTo>
                  <a:pt x="204673" y="39471"/>
                </a:lnTo>
                <a:lnTo>
                  <a:pt x="263359" y="34874"/>
                </a:lnTo>
                <a:lnTo>
                  <a:pt x="301663" y="36779"/>
                </a:lnTo>
                <a:lnTo>
                  <a:pt x="373189" y="53073"/>
                </a:lnTo>
                <a:lnTo>
                  <a:pt x="431241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92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302" y="233540"/>
                </a:lnTo>
                <a:lnTo>
                  <a:pt x="516851" y="220522"/>
                </a:lnTo>
                <a:lnTo>
                  <a:pt x="517309" y="208508"/>
                </a:lnTo>
                <a:lnTo>
                  <a:pt x="517080" y="199669"/>
                </a:lnTo>
                <a:lnTo>
                  <a:pt x="502272" y="131508"/>
                </a:lnTo>
                <a:lnTo>
                  <a:pt x="481926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206" y="2095"/>
                </a:lnTo>
                <a:lnTo>
                  <a:pt x="263359" y="0"/>
                </a:lnTo>
                <a:lnTo>
                  <a:pt x="198945" y="5067"/>
                </a:lnTo>
                <a:lnTo>
                  <a:pt x="143903" y="19570"/>
                </a:lnTo>
                <a:lnTo>
                  <a:pt x="98107" y="42303"/>
                </a:lnTo>
                <a:lnTo>
                  <a:pt x="61379" y="71983"/>
                </a:lnTo>
                <a:lnTo>
                  <a:pt x="33655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46" y="280187"/>
                </a:lnTo>
                <a:lnTo>
                  <a:pt x="20675" y="328523"/>
                </a:lnTo>
                <a:lnTo>
                  <a:pt x="45339" y="370814"/>
                </a:lnTo>
                <a:lnTo>
                  <a:pt x="78092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98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96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65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21" y="398919"/>
                </a:lnTo>
                <a:lnTo>
                  <a:pt x="548932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06411" y="5051369"/>
            <a:ext cx="657225" cy="657225"/>
            <a:chOff x="1606411" y="5051369"/>
            <a:chExt cx="657225" cy="657225"/>
          </a:xfrm>
        </p:grpSpPr>
        <p:sp>
          <p:nvSpPr>
            <p:cNvPr id="23" name="object 23"/>
            <p:cNvSpPr/>
            <p:nvPr/>
          </p:nvSpPr>
          <p:spPr>
            <a:xfrm>
              <a:off x="1606410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23" y="168313"/>
                  </a:lnTo>
                  <a:lnTo>
                    <a:pt x="651700" y="162547"/>
                  </a:lnTo>
                  <a:lnTo>
                    <a:pt x="645922" y="158724"/>
                  </a:lnTo>
                  <a:lnTo>
                    <a:pt x="639368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45" y="254546"/>
                  </a:lnTo>
                  <a:lnTo>
                    <a:pt x="486194" y="279615"/>
                  </a:lnTo>
                  <a:lnTo>
                    <a:pt x="428129" y="298907"/>
                  </a:lnTo>
                  <a:lnTo>
                    <a:pt x="365899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86" y="228650"/>
                  </a:lnTo>
                  <a:lnTo>
                    <a:pt x="377177" y="170586"/>
                  </a:lnTo>
                  <a:lnTo>
                    <a:pt x="402247" y="124460"/>
                  </a:lnTo>
                  <a:lnTo>
                    <a:pt x="494258" y="29756"/>
                  </a:lnTo>
                  <a:lnTo>
                    <a:pt x="498081" y="23990"/>
                  </a:lnTo>
                  <a:lnTo>
                    <a:pt x="499364" y="17424"/>
                  </a:lnTo>
                  <a:lnTo>
                    <a:pt x="498081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26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18" y="312445"/>
                  </a:lnTo>
                  <a:lnTo>
                    <a:pt x="220179" y="324065"/>
                  </a:lnTo>
                  <a:lnTo>
                    <a:pt x="156933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70" y="488492"/>
                  </a:lnTo>
                  <a:lnTo>
                    <a:pt x="5105" y="494258"/>
                  </a:lnTo>
                  <a:lnTo>
                    <a:pt x="10883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893" y="347167"/>
                  </a:lnTo>
                  <a:lnTo>
                    <a:pt x="310540" y="346240"/>
                  </a:lnTo>
                  <a:lnTo>
                    <a:pt x="309613" y="365899"/>
                  </a:lnTo>
                  <a:lnTo>
                    <a:pt x="298907" y="428129"/>
                  </a:lnTo>
                  <a:lnTo>
                    <a:pt x="279615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11" y="632815"/>
                  </a:lnTo>
                  <a:lnTo>
                    <a:pt x="157441" y="639368"/>
                  </a:lnTo>
                  <a:lnTo>
                    <a:pt x="158711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66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34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02996" y="339852"/>
                  </a:lnTo>
                  <a:lnTo>
                    <a:pt x="436613" y="332727"/>
                  </a:lnTo>
                  <a:lnTo>
                    <a:pt x="451459" y="328409"/>
                  </a:lnTo>
                  <a:lnTo>
                    <a:pt x="469163" y="323265"/>
                  </a:lnTo>
                  <a:lnTo>
                    <a:pt x="499846" y="311683"/>
                  </a:lnTo>
                  <a:lnTo>
                    <a:pt x="501167" y="311048"/>
                  </a:lnTo>
                  <a:lnTo>
                    <a:pt x="527900" y="298234"/>
                  </a:lnTo>
                  <a:lnTo>
                    <a:pt x="552564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23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96" y="5397441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744" y="5096222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28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27" y="249440"/>
                  </a:lnTo>
                  <a:lnTo>
                    <a:pt x="481076" y="274510"/>
                  </a:lnTo>
                  <a:lnTo>
                    <a:pt x="423011" y="293801"/>
                  </a:lnTo>
                  <a:lnTo>
                    <a:pt x="360781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67" y="223545"/>
                  </a:lnTo>
                  <a:lnTo>
                    <a:pt x="372059" y="165481"/>
                  </a:lnTo>
                  <a:lnTo>
                    <a:pt x="397129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00" y="307340"/>
                  </a:lnTo>
                  <a:lnTo>
                    <a:pt x="215061" y="318960"/>
                  </a:lnTo>
                  <a:lnTo>
                    <a:pt x="151815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75" y="342061"/>
                  </a:lnTo>
                  <a:lnTo>
                    <a:pt x="305422" y="341134"/>
                  </a:lnTo>
                  <a:lnTo>
                    <a:pt x="304495" y="360794"/>
                  </a:lnTo>
                  <a:lnTo>
                    <a:pt x="293789" y="423024"/>
                  </a:lnTo>
                  <a:lnTo>
                    <a:pt x="274497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16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397878" y="334746"/>
                  </a:lnTo>
                  <a:lnTo>
                    <a:pt x="431495" y="327621"/>
                  </a:lnTo>
                  <a:lnTo>
                    <a:pt x="446341" y="323303"/>
                  </a:lnTo>
                  <a:lnTo>
                    <a:pt x="464045" y="318160"/>
                  </a:lnTo>
                  <a:lnTo>
                    <a:pt x="494728" y="306578"/>
                  </a:lnTo>
                  <a:lnTo>
                    <a:pt x="496049" y="305943"/>
                  </a:lnTo>
                  <a:lnTo>
                    <a:pt x="522782" y="293128"/>
                  </a:lnTo>
                  <a:lnTo>
                    <a:pt x="547446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501" y="5402547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49" y="5101337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8953" y="5132210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19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0808" y="5563849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61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31" y="2896463"/>
            <a:ext cx="2072462" cy="261358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95" y="2366472"/>
            <a:ext cx="912088" cy="112740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7299" y="1316770"/>
            <a:ext cx="111920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0" dirty="0">
                <a:solidFill>
                  <a:srgbClr val="003087"/>
                </a:solidFill>
              </a:rPr>
              <a:t>Topic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2: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Work-related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skills</a:t>
            </a:r>
            <a:endParaRPr sz="3200" dirty="0"/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08906" y="3097707"/>
            <a:ext cx="1934095" cy="23529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259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Skills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of</a:t>
            </a:r>
            <a:r>
              <a:rPr sz="3200" spc="-3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healthcare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professionals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9470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watch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video.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worksheet,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circle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describe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video.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991" y="3503079"/>
            <a:ext cx="2373325" cy="28149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6598" y="3503079"/>
            <a:ext cx="2373312" cy="28149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3295" y="3503079"/>
            <a:ext cx="2373325" cy="28149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79890" y="3503079"/>
            <a:ext cx="2373312" cy="28149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06521" y="487679"/>
            <a:ext cx="6386830" cy="6370320"/>
            <a:chOff x="5806521" y="487679"/>
            <a:chExt cx="6386830" cy="63703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25815" y="487679"/>
              <a:ext cx="829051" cy="3413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27659" y="539996"/>
              <a:ext cx="3665854" cy="6318250"/>
            </a:xfrm>
            <a:custGeom>
              <a:avLst/>
              <a:gdLst/>
              <a:ahLst/>
              <a:cxnLst/>
              <a:rect l="l" t="t" r="r" b="b"/>
              <a:pathLst>
                <a:path w="3665854" h="6318250">
                  <a:moveTo>
                    <a:pt x="0" y="0"/>
                  </a:moveTo>
                  <a:lnTo>
                    <a:pt x="0" y="1867915"/>
                  </a:lnTo>
                  <a:lnTo>
                    <a:pt x="0" y="6318008"/>
                  </a:lnTo>
                  <a:lnTo>
                    <a:pt x="1310817" y="6318008"/>
                  </a:lnTo>
                  <a:lnTo>
                    <a:pt x="1866239" y="6163767"/>
                  </a:lnTo>
                  <a:lnTo>
                    <a:pt x="3665537" y="5614403"/>
                  </a:lnTo>
                  <a:lnTo>
                    <a:pt x="3665537" y="1119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06521" y="4358518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90" h="2246629">
                  <a:moveTo>
                    <a:pt x="1849920" y="0"/>
                  </a:moveTo>
                  <a:lnTo>
                    <a:pt x="0" y="555942"/>
                  </a:lnTo>
                  <a:lnTo>
                    <a:pt x="0" y="1690395"/>
                  </a:lnTo>
                  <a:lnTo>
                    <a:pt x="1849920" y="2246312"/>
                  </a:lnTo>
                  <a:lnTo>
                    <a:pt x="1849920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04207" y="1415262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30">
                  <a:moveTo>
                    <a:pt x="0" y="0"/>
                  </a:moveTo>
                  <a:lnTo>
                    <a:pt x="0" y="1141399"/>
                  </a:lnTo>
                  <a:lnTo>
                    <a:pt x="925156" y="858926"/>
                  </a:lnTo>
                  <a:lnTo>
                    <a:pt x="925156" y="282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7944" y="2165476"/>
              <a:ext cx="2723057" cy="33065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65969" y="5580760"/>
              <a:ext cx="1850389" cy="1277620"/>
            </a:xfrm>
            <a:custGeom>
              <a:avLst/>
              <a:gdLst/>
              <a:ahLst/>
              <a:cxnLst/>
              <a:rect l="l" t="t" r="r" b="b"/>
              <a:pathLst>
                <a:path w="1850390" h="1277620">
                  <a:moveTo>
                    <a:pt x="0" y="0"/>
                  </a:moveTo>
                  <a:lnTo>
                    <a:pt x="0" y="1277239"/>
                  </a:lnTo>
                  <a:lnTo>
                    <a:pt x="1849945" y="1277239"/>
                  </a:lnTo>
                  <a:lnTo>
                    <a:pt x="1849945" y="555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61010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3087"/>
                </a:solidFill>
              </a:rPr>
              <a:t>What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skills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make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a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good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carer?</a:t>
            </a:r>
            <a:endParaRPr sz="3200"/>
          </a:p>
        </p:txBody>
      </p:sp>
      <p:grpSp>
        <p:nvGrpSpPr>
          <p:cNvPr id="11" name="object 11"/>
          <p:cNvGrpSpPr/>
          <p:nvPr/>
        </p:nvGrpSpPr>
        <p:grpSpPr>
          <a:xfrm>
            <a:off x="3866860" y="4153210"/>
            <a:ext cx="1852295" cy="2705100"/>
            <a:chOff x="3866860" y="4153210"/>
            <a:chExt cx="1852295" cy="2705100"/>
          </a:xfrm>
        </p:grpSpPr>
        <p:sp>
          <p:nvSpPr>
            <p:cNvPr id="12" name="object 12"/>
            <p:cNvSpPr/>
            <p:nvPr/>
          </p:nvSpPr>
          <p:spPr>
            <a:xfrm>
              <a:off x="3868917" y="5142623"/>
              <a:ext cx="1850389" cy="1715770"/>
            </a:xfrm>
            <a:custGeom>
              <a:avLst/>
              <a:gdLst/>
              <a:ahLst/>
              <a:cxnLst/>
              <a:rect l="l" t="t" r="r" b="b"/>
              <a:pathLst>
                <a:path w="1850389" h="1715770">
                  <a:moveTo>
                    <a:pt x="0" y="0"/>
                  </a:moveTo>
                  <a:lnTo>
                    <a:pt x="0" y="1715376"/>
                  </a:lnTo>
                  <a:lnTo>
                    <a:pt x="1766785" y="1715376"/>
                  </a:lnTo>
                  <a:lnTo>
                    <a:pt x="1849932" y="1690395"/>
                  </a:lnTo>
                  <a:lnTo>
                    <a:pt x="1849932" y="555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66860" y="4153210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925144" y="0"/>
                  </a:moveTo>
                  <a:lnTo>
                    <a:pt x="0" y="282498"/>
                  </a:lnTo>
                  <a:lnTo>
                    <a:pt x="0" y="858939"/>
                  </a:lnTo>
                  <a:lnTo>
                    <a:pt x="925144" y="1141412"/>
                  </a:lnTo>
                  <a:lnTo>
                    <a:pt x="925144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97879" y="5828731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79" h="792479">
                  <a:moveTo>
                    <a:pt x="791997" y="395998"/>
                  </a:moveTo>
                  <a:lnTo>
                    <a:pt x="660120" y="395998"/>
                  </a:lnTo>
                  <a:lnTo>
                    <a:pt x="652437" y="393616"/>
                  </a:lnTo>
                  <a:lnTo>
                    <a:pt x="647728" y="387759"/>
                  </a:lnTo>
                  <a:lnTo>
                    <a:pt x="646843" y="380364"/>
                  </a:lnTo>
                  <a:lnTo>
                    <a:pt x="650633" y="373367"/>
                  </a:lnTo>
                  <a:lnTo>
                    <a:pt x="662968" y="358311"/>
                  </a:lnTo>
                  <a:lnTo>
                    <a:pt x="671423" y="340548"/>
                  </a:lnTo>
                  <a:lnTo>
                    <a:pt x="675354" y="320698"/>
                  </a:lnTo>
                  <a:lnTo>
                    <a:pt x="674116" y="299377"/>
                  </a:lnTo>
                  <a:lnTo>
                    <a:pt x="666018" y="276442"/>
                  </a:lnTo>
                  <a:lnTo>
                    <a:pt x="651570" y="257100"/>
                  </a:lnTo>
                  <a:lnTo>
                    <a:pt x="632164" y="242732"/>
                  </a:lnTo>
                  <a:lnTo>
                    <a:pt x="609193" y="234721"/>
                  </a:lnTo>
                  <a:lnTo>
                    <a:pt x="572254" y="236270"/>
                  </a:lnTo>
                  <a:lnTo>
                    <a:pt x="541421" y="252542"/>
                  </a:lnTo>
                  <a:lnTo>
                    <a:pt x="520287" y="279944"/>
                  </a:lnTo>
                  <a:lnTo>
                    <a:pt x="512445" y="314883"/>
                  </a:lnTo>
                  <a:lnTo>
                    <a:pt x="514141" y="331483"/>
                  </a:lnTo>
                  <a:lnTo>
                    <a:pt x="519002" y="346903"/>
                  </a:lnTo>
                  <a:lnTo>
                    <a:pt x="526691" y="360814"/>
                  </a:lnTo>
                  <a:lnTo>
                    <a:pt x="536867" y="372884"/>
                  </a:lnTo>
                  <a:lnTo>
                    <a:pt x="540848" y="380080"/>
                  </a:lnTo>
                  <a:lnTo>
                    <a:pt x="540199" y="387627"/>
                  </a:lnTo>
                  <a:lnTo>
                    <a:pt x="535633" y="393581"/>
                  </a:lnTo>
                  <a:lnTo>
                    <a:pt x="527862" y="395998"/>
                  </a:lnTo>
                  <a:lnTo>
                    <a:pt x="395986" y="395998"/>
                  </a:lnTo>
                  <a:lnTo>
                    <a:pt x="395998" y="264134"/>
                  </a:lnTo>
                  <a:lnTo>
                    <a:pt x="393581" y="256364"/>
                  </a:lnTo>
                  <a:lnTo>
                    <a:pt x="387626" y="251799"/>
                  </a:lnTo>
                  <a:lnTo>
                    <a:pt x="380075" y="251154"/>
                  </a:lnTo>
                  <a:lnTo>
                    <a:pt x="372872" y="255143"/>
                  </a:lnTo>
                  <a:lnTo>
                    <a:pt x="360805" y="265318"/>
                  </a:lnTo>
                  <a:lnTo>
                    <a:pt x="346903" y="273007"/>
                  </a:lnTo>
                  <a:lnTo>
                    <a:pt x="331491" y="277869"/>
                  </a:lnTo>
                  <a:lnTo>
                    <a:pt x="314896" y="279565"/>
                  </a:lnTo>
                  <a:lnTo>
                    <a:pt x="279953" y="271720"/>
                  </a:lnTo>
                  <a:lnTo>
                    <a:pt x="252542" y="250582"/>
                  </a:lnTo>
                  <a:lnTo>
                    <a:pt x="236261" y="219745"/>
                  </a:lnTo>
                  <a:lnTo>
                    <a:pt x="234708" y="182803"/>
                  </a:lnTo>
                  <a:lnTo>
                    <a:pt x="242725" y="159829"/>
                  </a:lnTo>
                  <a:lnTo>
                    <a:pt x="257094" y="140425"/>
                  </a:lnTo>
                  <a:lnTo>
                    <a:pt x="276437" y="125977"/>
                  </a:lnTo>
                  <a:lnTo>
                    <a:pt x="299377" y="117868"/>
                  </a:lnTo>
                  <a:lnTo>
                    <a:pt x="320694" y="116642"/>
                  </a:lnTo>
                  <a:lnTo>
                    <a:pt x="340547" y="120576"/>
                  </a:lnTo>
                  <a:lnTo>
                    <a:pt x="358309" y="129030"/>
                  </a:lnTo>
                  <a:lnTo>
                    <a:pt x="373354" y="141363"/>
                  </a:lnTo>
                  <a:lnTo>
                    <a:pt x="380353" y="145158"/>
                  </a:lnTo>
                  <a:lnTo>
                    <a:pt x="387753" y="144273"/>
                  </a:lnTo>
                  <a:lnTo>
                    <a:pt x="393614" y="139561"/>
                  </a:lnTo>
                  <a:lnTo>
                    <a:pt x="395998" y="131876"/>
                  </a:lnTo>
                  <a:lnTo>
                    <a:pt x="395998" y="0"/>
                  </a:lnTo>
                  <a:lnTo>
                    <a:pt x="664997" y="0"/>
                  </a:lnTo>
                  <a:lnTo>
                    <a:pt x="714432" y="9980"/>
                  </a:lnTo>
                  <a:lnTo>
                    <a:pt x="754800" y="37198"/>
                  </a:lnTo>
                  <a:lnTo>
                    <a:pt x="782017" y="77570"/>
                  </a:lnTo>
                  <a:lnTo>
                    <a:pt x="791997" y="127012"/>
                  </a:lnTo>
                  <a:lnTo>
                    <a:pt x="791997" y="395998"/>
                  </a:lnTo>
                  <a:close/>
                </a:path>
                <a:path w="792479" h="792479">
                  <a:moveTo>
                    <a:pt x="396011" y="0"/>
                  </a:moveTo>
                  <a:lnTo>
                    <a:pt x="396011" y="131876"/>
                  </a:lnTo>
                  <a:lnTo>
                    <a:pt x="393625" y="139565"/>
                  </a:lnTo>
                  <a:lnTo>
                    <a:pt x="387761" y="144275"/>
                  </a:lnTo>
                  <a:lnTo>
                    <a:pt x="380361" y="145160"/>
                  </a:lnTo>
                  <a:lnTo>
                    <a:pt x="373367" y="141376"/>
                  </a:lnTo>
                  <a:lnTo>
                    <a:pt x="358316" y="129034"/>
                  </a:lnTo>
                  <a:lnTo>
                    <a:pt x="340553" y="120575"/>
                  </a:lnTo>
                  <a:lnTo>
                    <a:pt x="320700" y="116642"/>
                  </a:lnTo>
                  <a:lnTo>
                    <a:pt x="299377" y="117881"/>
                  </a:lnTo>
                  <a:lnTo>
                    <a:pt x="276437" y="125984"/>
                  </a:lnTo>
                  <a:lnTo>
                    <a:pt x="257094" y="140431"/>
                  </a:lnTo>
                  <a:lnTo>
                    <a:pt x="242725" y="159834"/>
                  </a:lnTo>
                  <a:lnTo>
                    <a:pt x="234708" y="182803"/>
                  </a:lnTo>
                  <a:lnTo>
                    <a:pt x="236259" y="219748"/>
                  </a:lnTo>
                  <a:lnTo>
                    <a:pt x="252536" y="250580"/>
                  </a:lnTo>
                  <a:lnTo>
                    <a:pt x="279942" y="271711"/>
                  </a:lnTo>
                  <a:lnTo>
                    <a:pt x="314883" y="279552"/>
                  </a:lnTo>
                  <a:lnTo>
                    <a:pt x="331482" y="277856"/>
                  </a:lnTo>
                  <a:lnTo>
                    <a:pt x="346902" y="272994"/>
                  </a:lnTo>
                  <a:lnTo>
                    <a:pt x="360809" y="265305"/>
                  </a:lnTo>
                  <a:lnTo>
                    <a:pt x="372872" y="255130"/>
                  </a:lnTo>
                  <a:lnTo>
                    <a:pt x="380077" y="251149"/>
                  </a:lnTo>
                  <a:lnTo>
                    <a:pt x="387632" y="251798"/>
                  </a:lnTo>
                  <a:lnTo>
                    <a:pt x="393592" y="256364"/>
                  </a:lnTo>
                  <a:lnTo>
                    <a:pt x="396011" y="264134"/>
                  </a:lnTo>
                  <a:lnTo>
                    <a:pt x="396011" y="395998"/>
                  </a:lnTo>
                  <a:lnTo>
                    <a:pt x="264147" y="395998"/>
                  </a:lnTo>
                  <a:lnTo>
                    <a:pt x="256369" y="398415"/>
                  </a:lnTo>
                  <a:lnTo>
                    <a:pt x="251799" y="404369"/>
                  </a:lnTo>
                  <a:lnTo>
                    <a:pt x="251149" y="411916"/>
                  </a:lnTo>
                  <a:lnTo>
                    <a:pt x="255130" y="419112"/>
                  </a:lnTo>
                  <a:lnTo>
                    <a:pt x="265307" y="431188"/>
                  </a:lnTo>
                  <a:lnTo>
                    <a:pt x="273000" y="445096"/>
                  </a:lnTo>
                  <a:lnTo>
                    <a:pt x="277867" y="460510"/>
                  </a:lnTo>
                  <a:lnTo>
                    <a:pt x="279565" y="477100"/>
                  </a:lnTo>
                  <a:lnTo>
                    <a:pt x="271720" y="512047"/>
                  </a:lnTo>
                  <a:lnTo>
                    <a:pt x="250582" y="539454"/>
                  </a:lnTo>
                  <a:lnTo>
                    <a:pt x="219745" y="555732"/>
                  </a:lnTo>
                  <a:lnTo>
                    <a:pt x="182803" y="557288"/>
                  </a:lnTo>
                  <a:lnTo>
                    <a:pt x="159836" y="549277"/>
                  </a:lnTo>
                  <a:lnTo>
                    <a:pt x="140436" y="534906"/>
                  </a:lnTo>
                  <a:lnTo>
                    <a:pt x="125989" y="515556"/>
                  </a:lnTo>
                  <a:lnTo>
                    <a:pt x="117881" y="492607"/>
                  </a:lnTo>
                  <a:lnTo>
                    <a:pt x="116644" y="471293"/>
                  </a:lnTo>
                  <a:lnTo>
                    <a:pt x="120578" y="451446"/>
                  </a:lnTo>
                  <a:lnTo>
                    <a:pt x="129034" y="433685"/>
                  </a:lnTo>
                  <a:lnTo>
                    <a:pt x="141363" y="418630"/>
                  </a:lnTo>
                  <a:lnTo>
                    <a:pt x="145159" y="411632"/>
                  </a:lnTo>
                  <a:lnTo>
                    <a:pt x="144275" y="404237"/>
                  </a:lnTo>
                  <a:lnTo>
                    <a:pt x="139567" y="398381"/>
                  </a:lnTo>
                  <a:lnTo>
                    <a:pt x="131889" y="395998"/>
                  </a:lnTo>
                  <a:lnTo>
                    <a:pt x="0" y="395998"/>
                  </a:lnTo>
                  <a:lnTo>
                    <a:pt x="0" y="127000"/>
                  </a:lnTo>
                  <a:lnTo>
                    <a:pt x="9981" y="77565"/>
                  </a:lnTo>
                  <a:lnTo>
                    <a:pt x="37201" y="37196"/>
                  </a:lnTo>
                  <a:lnTo>
                    <a:pt x="77570" y="9980"/>
                  </a:lnTo>
                  <a:lnTo>
                    <a:pt x="127000" y="0"/>
                  </a:lnTo>
                  <a:lnTo>
                    <a:pt x="396011" y="0"/>
                  </a:lnTo>
                  <a:close/>
                </a:path>
                <a:path w="792479" h="792479">
                  <a:moveTo>
                    <a:pt x="0" y="395998"/>
                  </a:moveTo>
                  <a:lnTo>
                    <a:pt x="131876" y="395998"/>
                  </a:lnTo>
                  <a:lnTo>
                    <a:pt x="139559" y="398381"/>
                  </a:lnTo>
                  <a:lnTo>
                    <a:pt x="144268" y="404237"/>
                  </a:lnTo>
                  <a:lnTo>
                    <a:pt x="145153" y="411632"/>
                  </a:lnTo>
                  <a:lnTo>
                    <a:pt x="141363" y="418630"/>
                  </a:lnTo>
                  <a:lnTo>
                    <a:pt x="129031" y="433686"/>
                  </a:lnTo>
                  <a:lnTo>
                    <a:pt x="120578" y="451448"/>
                  </a:lnTo>
                  <a:lnTo>
                    <a:pt x="116648" y="471299"/>
                  </a:lnTo>
                  <a:lnTo>
                    <a:pt x="117881" y="492620"/>
                  </a:lnTo>
                  <a:lnTo>
                    <a:pt x="125984" y="515556"/>
                  </a:lnTo>
                  <a:lnTo>
                    <a:pt x="140431" y="534904"/>
                  </a:lnTo>
                  <a:lnTo>
                    <a:pt x="159834" y="549280"/>
                  </a:lnTo>
                  <a:lnTo>
                    <a:pt x="182803" y="557301"/>
                  </a:lnTo>
                  <a:lnTo>
                    <a:pt x="219747" y="555739"/>
                  </a:lnTo>
                  <a:lnTo>
                    <a:pt x="250588" y="539462"/>
                  </a:lnTo>
                  <a:lnTo>
                    <a:pt x="271730" y="512058"/>
                  </a:lnTo>
                  <a:lnTo>
                    <a:pt x="279577" y="477113"/>
                  </a:lnTo>
                  <a:lnTo>
                    <a:pt x="277879" y="460521"/>
                  </a:lnTo>
                  <a:lnTo>
                    <a:pt x="273013" y="445104"/>
                  </a:lnTo>
                  <a:lnTo>
                    <a:pt x="265320" y="431195"/>
                  </a:lnTo>
                  <a:lnTo>
                    <a:pt x="255143" y="419125"/>
                  </a:lnTo>
                  <a:lnTo>
                    <a:pt x="251154" y="411927"/>
                  </a:lnTo>
                  <a:lnTo>
                    <a:pt x="251799" y="404375"/>
                  </a:lnTo>
                  <a:lnTo>
                    <a:pt x="256364" y="398417"/>
                  </a:lnTo>
                  <a:lnTo>
                    <a:pt x="264134" y="395998"/>
                  </a:lnTo>
                  <a:lnTo>
                    <a:pt x="396011" y="395998"/>
                  </a:lnTo>
                  <a:lnTo>
                    <a:pt x="395998" y="527862"/>
                  </a:lnTo>
                  <a:lnTo>
                    <a:pt x="398417" y="535640"/>
                  </a:lnTo>
                  <a:lnTo>
                    <a:pt x="404377" y="540208"/>
                  </a:lnTo>
                  <a:lnTo>
                    <a:pt x="411932" y="540855"/>
                  </a:lnTo>
                  <a:lnTo>
                    <a:pt x="419138" y="536867"/>
                  </a:lnTo>
                  <a:lnTo>
                    <a:pt x="431198" y="526691"/>
                  </a:lnTo>
                  <a:lnTo>
                    <a:pt x="445101" y="519002"/>
                  </a:lnTo>
                  <a:lnTo>
                    <a:pt x="460516" y="514141"/>
                  </a:lnTo>
                  <a:lnTo>
                    <a:pt x="477113" y="512445"/>
                  </a:lnTo>
                  <a:lnTo>
                    <a:pt x="512054" y="520289"/>
                  </a:lnTo>
                  <a:lnTo>
                    <a:pt x="539462" y="541427"/>
                  </a:lnTo>
                  <a:lnTo>
                    <a:pt x="555743" y="572264"/>
                  </a:lnTo>
                  <a:lnTo>
                    <a:pt x="557301" y="609206"/>
                  </a:lnTo>
                  <a:lnTo>
                    <a:pt x="549282" y="632173"/>
                  </a:lnTo>
                  <a:lnTo>
                    <a:pt x="534911" y="651573"/>
                  </a:lnTo>
                  <a:lnTo>
                    <a:pt x="515567" y="666020"/>
                  </a:lnTo>
                  <a:lnTo>
                    <a:pt x="492633" y="674128"/>
                  </a:lnTo>
                  <a:lnTo>
                    <a:pt x="471310" y="675354"/>
                  </a:lnTo>
                  <a:lnTo>
                    <a:pt x="451456" y="671420"/>
                  </a:lnTo>
                  <a:lnTo>
                    <a:pt x="433693" y="662966"/>
                  </a:lnTo>
                  <a:lnTo>
                    <a:pt x="418642" y="650633"/>
                  </a:lnTo>
                  <a:lnTo>
                    <a:pt x="411643" y="646840"/>
                  </a:lnTo>
                  <a:lnTo>
                    <a:pt x="404244" y="647728"/>
                  </a:lnTo>
                  <a:lnTo>
                    <a:pt x="398383" y="652441"/>
                  </a:lnTo>
                  <a:lnTo>
                    <a:pt x="395998" y="660120"/>
                  </a:lnTo>
                  <a:lnTo>
                    <a:pt x="395998" y="792010"/>
                  </a:lnTo>
                  <a:lnTo>
                    <a:pt x="127000" y="792010"/>
                  </a:lnTo>
                  <a:lnTo>
                    <a:pt x="77565" y="782027"/>
                  </a:lnTo>
                  <a:lnTo>
                    <a:pt x="37196" y="754805"/>
                  </a:lnTo>
                  <a:lnTo>
                    <a:pt x="9980" y="714428"/>
                  </a:lnTo>
                  <a:lnTo>
                    <a:pt x="0" y="664984"/>
                  </a:lnTo>
                  <a:lnTo>
                    <a:pt x="0" y="395998"/>
                  </a:lnTo>
                  <a:close/>
                </a:path>
                <a:path w="792479" h="792479">
                  <a:moveTo>
                    <a:pt x="395998" y="791997"/>
                  </a:moveTo>
                  <a:lnTo>
                    <a:pt x="395998" y="660120"/>
                  </a:lnTo>
                  <a:lnTo>
                    <a:pt x="398383" y="652442"/>
                  </a:lnTo>
                  <a:lnTo>
                    <a:pt x="404244" y="647731"/>
                  </a:lnTo>
                  <a:lnTo>
                    <a:pt x="411643" y="646840"/>
                  </a:lnTo>
                  <a:lnTo>
                    <a:pt x="418642" y="650621"/>
                  </a:lnTo>
                  <a:lnTo>
                    <a:pt x="433687" y="662966"/>
                  </a:lnTo>
                  <a:lnTo>
                    <a:pt x="451450" y="671423"/>
                  </a:lnTo>
                  <a:lnTo>
                    <a:pt x="471302" y="675356"/>
                  </a:lnTo>
                  <a:lnTo>
                    <a:pt x="492620" y="674128"/>
                  </a:lnTo>
                  <a:lnTo>
                    <a:pt x="515562" y="666025"/>
                  </a:lnTo>
                  <a:lnTo>
                    <a:pt x="534908" y="651578"/>
                  </a:lnTo>
                  <a:lnTo>
                    <a:pt x="549277" y="632175"/>
                  </a:lnTo>
                  <a:lnTo>
                    <a:pt x="557288" y="609206"/>
                  </a:lnTo>
                  <a:lnTo>
                    <a:pt x="555737" y="572262"/>
                  </a:lnTo>
                  <a:lnTo>
                    <a:pt x="539461" y="541421"/>
                  </a:lnTo>
                  <a:lnTo>
                    <a:pt x="512054" y="520279"/>
                  </a:lnTo>
                  <a:lnTo>
                    <a:pt x="477113" y="512432"/>
                  </a:lnTo>
                  <a:lnTo>
                    <a:pt x="460516" y="514130"/>
                  </a:lnTo>
                  <a:lnTo>
                    <a:pt x="445100" y="518996"/>
                  </a:lnTo>
                  <a:lnTo>
                    <a:pt x="431193" y="526689"/>
                  </a:lnTo>
                  <a:lnTo>
                    <a:pt x="419125" y="536867"/>
                  </a:lnTo>
                  <a:lnTo>
                    <a:pt x="411922" y="540850"/>
                  </a:lnTo>
                  <a:lnTo>
                    <a:pt x="404371" y="540205"/>
                  </a:lnTo>
                  <a:lnTo>
                    <a:pt x="398415" y="535643"/>
                  </a:lnTo>
                  <a:lnTo>
                    <a:pt x="395998" y="527875"/>
                  </a:lnTo>
                  <a:lnTo>
                    <a:pt x="395998" y="395998"/>
                  </a:lnTo>
                  <a:lnTo>
                    <a:pt x="527862" y="395998"/>
                  </a:lnTo>
                  <a:lnTo>
                    <a:pt x="535638" y="393581"/>
                  </a:lnTo>
                  <a:lnTo>
                    <a:pt x="540204" y="387626"/>
                  </a:lnTo>
                  <a:lnTo>
                    <a:pt x="540850" y="380075"/>
                  </a:lnTo>
                  <a:lnTo>
                    <a:pt x="536867" y="372872"/>
                  </a:lnTo>
                  <a:lnTo>
                    <a:pt x="526691" y="360811"/>
                  </a:lnTo>
                  <a:lnTo>
                    <a:pt x="519002" y="346908"/>
                  </a:lnTo>
                  <a:lnTo>
                    <a:pt x="514141" y="331493"/>
                  </a:lnTo>
                  <a:lnTo>
                    <a:pt x="512445" y="314896"/>
                  </a:lnTo>
                  <a:lnTo>
                    <a:pt x="520289" y="279948"/>
                  </a:lnTo>
                  <a:lnTo>
                    <a:pt x="541427" y="252537"/>
                  </a:lnTo>
                  <a:lnTo>
                    <a:pt x="572264" y="236259"/>
                  </a:lnTo>
                  <a:lnTo>
                    <a:pt x="609206" y="234708"/>
                  </a:lnTo>
                  <a:lnTo>
                    <a:pt x="632173" y="242725"/>
                  </a:lnTo>
                  <a:lnTo>
                    <a:pt x="651573" y="257094"/>
                  </a:lnTo>
                  <a:lnTo>
                    <a:pt x="666020" y="276437"/>
                  </a:lnTo>
                  <a:lnTo>
                    <a:pt x="674128" y="299377"/>
                  </a:lnTo>
                  <a:lnTo>
                    <a:pt x="675360" y="320698"/>
                  </a:lnTo>
                  <a:lnTo>
                    <a:pt x="671425" y="340548"/>
                  </a:lnTo>
                  <a:lnTo>
                    <a:pt x="662968" y="358311"/>
                  </a:lnTo>
                  <a:lnTo>
                    <a:pt x="650633" y="373367"/>
                  </a:lnTo>
                  <a:lnTo>
                    <a:pt x="646840" y="380359"/>
                  </a:lnTo>
                  <a:lnTo>
                    <a:pt x="647726" y="387754"/>
                  </a:lnTo>
                  <a:lnTo>
                    <a:pt x="652435" y="393614"/>
                  </a:lnTo>
                  <a:lnTo>
                    <a:pt x="660107" y="395998"/>
                  </a:lnTo>
                  <a:lnTo>
                    <a:pt x="791997" y="395998"/>
                  </a:lnTo>
                  <a:lnTo>
                    <a:pt x="791997" y="664984"/>
                  </a:lnTo>
                  <a:lnTo>
                    <a:pt x="782015" y="714426"/>
                  </a:lnTo>
                  <a:lnTo>
                    <a:pt x="754795" y="754799"/>
                  </a:lnTo>
                  <a:lnTo>
                    <a:pt x="714426" y="782017"/>
                  </a:lnTo>
                  <a:lnTo>
                    <a:pt x="664997" y="791997"/>
                  </a:lnTo>
                  <a:lnTo>
                    <a:pt x="395998" y="791997"/>
                  </a:lnTo>
                  <a:close/>
                </a:path>
              </a:pathLst>
            </a:custGeom>
            <a:ln w="38100">
              <a:solidFill>
                <a:srgbClr val="215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908944" y="4301499"/>
            <a:ext cx="1850389" cy="2246630"/>
            <a:chOff x="1908944" y="4301499"/>
            <a:chExt cx="1850389" cy="2246630"/>
          </a:xfrm>
        </p:grpSpPr>
        <p:sp>
          <p:nvSpPr>
            <p:cNvPr id="16" name="object 16"/>
            <p:cNvSpPr/>
            <p:nvPr/>
          </p:nvSpPr>
          <p:spPr>
            <a:xfrm>
              <a:off x="1908944" y="4301499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89" h="2246629">
                  <a:moveTo>
                    <a:pt x="1849932" y="0"/>
                  </a:moveTo>
                  <a:lnTo>
                    <a:pt x="0" y="555955"/>
                  </a:lnTo>
                  <a:lnTo>
                    <a:pt x="0" y="1690408"/>
                  </a:lnTo>
                  <a:lnTo>
                    <a:pt x="1849932" y="2246299"/>
                  </a:lnTo>
                  <a:lnTo>
                    <a:pt x="184993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58708" y="4951364"/>
              <a:ext cx="950594" cy="946785"/>
            </a:xfrm>
            <a:custGeom>
              <a:avLst/>
              <a:gdLst/>
              <a:ahLst/>
              <a:cxnLst/>
              <a:rect l="l" t="t" r="r" b="b"/>
              <a:pathLst>
                <a:path w="950595" h="946785">
                  <a:moveTo>
                    <a:pt x="475208" y="0"/>
                  </a:moveTo>
                  <a:lnTo>
                    <a:pt x="475208" y="152565"/>
                  </a:lnTo>
                </a:path>
                <a:path w="950595" h="946785">
                  <a:moveTo>
                    <a:pt x="475208" y="946569"/>
                  </a:moveTo>
                  <a:lnTo>
                    <a:pt x="475208" y="794004"/>
                  </a:lnTo>
                </a:path>
                <a:path w="950595" h="946785">
                  <a:moveTo>
                    <a:pt x="232371" y="893876"/>
                  </a:moveTo>
                  <a:lnTo>
                    <a:pt x="302856" y="771804"/>
                  </a:lnTo>
                </a:path>
                <a:path w="950595" h="946785">
                  <a:moveTo>
                    <a:pt x="718032" y="52692"/>
                  </a:moveTo>
                  <a:lnTo>
                    <a:pt x="647534" y="174790"/>
                  </a:lnTo>
                </a:path>
                <a:path w="950595" h="946785">
                  <a:moveTo>
                    <a:pt x="950404" y="198932"/>
                  </a:moveTo>
                  <a:lnTo>
                    <a:pt x="846048" y="259168"/>
                  </a:lnTo>
                </a:path>
                <a:path w="950595" h="946785">
                  <a:moveTo>
                    <a:pt x="104343" y="687400"/>
                  </a:moveTo>
                  <a:lnTo>
                    <a:pt x="0" y="747636"/>
                  </a:lnTo>
                </a:path>
                <a:path w="950595" h="946785">
                  <a:moveTo>
                    <a:pt x="718032" y="893876"/>
                  </a:moveTo>
                  <a:lnTo>
                    <a:pt x="647534" y="771791"/>
                  </a:lnTo>
                </a:path>
                <a:path w="950595" h="946785">
                  <a:moveTo>
                    <a:pt x="302856" y="174777"/>
                  </a:moveTo>
                  <a:lnTo>
                    <a:pt x="232371" y="52692"/>
                  </a:lnTo>
                </a:path>
                <a:path w="950595" h="946785">
                  <a:moveTo>
                    <a:pt x="950404" y="747636"/>
                  </a:moveTo>
                  <a:lnTo>
                    <a:pt x="846048" y="687400"/>
                  </a:lnTo>
                </a:path>
                <a:path w="950595" h="946785">
                  <a:moveTo>
                    <a:pt x="0" y="198920"/>
                  </a:moveTo>
                  <a:lnTo>
                    <a:pt x="104343" y="259156"/>
                  </a:lnTo>
                </a:path>
                <a:path w="950595" h="946785">
                  <a:moveTo>
                    <a:pt x="696963" y="473290"/>
                  </a:moveTo>
                  <a:lnTo>
                    <a:pt x="692457" y="517980"/>
                  </a:lnTo>
                  <a:lnTo>
                    <a:pt x="679535" y="559605"/>
                  </a:lnTo>
                  <a:lnTo>
                    <a:pt x="659088" y="597273"/>
                  </a:lnTo>
                  <a:lnTo>
                    <a:pt x="632009" y="630093"/>
                  </a:lnTo>
                  <a:lnTo>
                    <a:pt x="599188" y="657171"/>
                  </a:lnTo>
                  <a:lnTo>
                    <a:pt x="561517" y="677618"/>
                  </a:lnTo>
                  <a:lnTo>
                    <a:pt x="519889" y="690540"/>
                  </a:lnTo>
                  <a:lnTo>
                    <a:pt x="475195" y="695045"/>
                  </a:lnTo>
                  <a:lnTo>
                    <a:pt x="430506" y="690540"/>
                  </a:lnTo>
                  <a:lnTo>
                    <a:pt x="388883" y="677618"/>
                  </a:lnTo>
                  <a:lnTo>
                    <a:pt x="351217" y="657171"/>
                  </a:lnTo>
                  <a:lnTo>
                    <a:pt x="318400" y="630093"/>
                  </a:lnTo>
                  <a:lnTo>
                    <a:pt x="291323" y="597273"/>
                  </a:lnTo>
                  <a:lnTo>
                    <a:pt x="270879" y="559605"/>
                  </a:lnTo>
                  <a:lnTo>
                    <a:pt x="257958" y="517980"/>
                  </a:lnTo>
                  <a:lnTo>
                    <a:pt x="253453" y="473290"/>
                  </a:lnTo>
                  <a:lnTo>
                    <a:pt x="257958" y="428597"/>
                  </a:lnTo>
                  <a:lnTo>
                    <a:pt x="270879" y="386969"/>
                  </a:lnTo>
                  <a:lnTo>
                    <a:pt x="291323" y="349298"/>
                  </a:lnTo>
                  <a:lnTo>
                    <a:pt x="318400" y="316477"/>
                  </a:lnTo>
                  <a:lnTo>
                    <a:pt x="351217" y="289397"/>
                  </a:lnTo>
                  <a:lnTo>
                    <a:pt x="388883" y="268951"/>
                  </a:lnTo>
                  <a:lnTo>
                    <a:pt x="430506" y="256029"/>
                  </a:lnTo>
                  <a:lnTo>
                    <a:pt x="475195" y="251523"/>
                  </a:lnTo>
                  <a:lnTo>
                    <a:pt x="519889" y="256029"/>
                  </a:lnTo>
                  <a:lnTo>
                    <a:pt x="561517" y="268951"/>
                  </a:lnTo>
                  <a:lnTo>
                    <a:pt x="599188" y="289397"/>
                  </a:lnTo>
                  <a:lnTo>
                    <a:pt x="632009" y="316477"/>
                  </a:lnTo>
                  <a:lnTo>
                    <a:pt x="659088" y="349298"/>
                  </a:lnTo>
                  <a:lnTo>
                    <a:pt x="679535" y="386969"/>
                  </a:lnTo>
                  <a:lnTo>
                    <a:pt x="692457" y="428597"/>
                  </a:lnTo>
                  <a:lnTo>
                    <a:pt x="696963" y="47329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76669" y="5202890"/>
              <a:ext cx="915035" cy="443865"/>
            </a:xfrm>
            <a:custGeom>
              <a:avLst/>
              <a:gdLst/>
              <a:ahLst/>
              <a:cxnLst/>
              <a:rect l="l" t="t" r="r" b="b"/>
              <a:pathLst>
                <a:path w="915035" h="443864">
                  <a:moveTo>
                    <a:pt x="457247" y="443509"/>
                  </a:moveTo>
                  <a:lnTo>
                    <a:pt x="510550" y="441171"/>
                  </a:lnTo>
                  <a:lnTo>
                    <a:pt x="562544" y="434289"/>
                  </a:lnTo>
                  <a:lnTo>
                    <a:pt x="613033" y="423061"/>
                  </a:lnTo>
                  <a:lnTo>
                    <a:pt x="661822" y="407684"/>
                  </a:lnTo>
                  <a:lnTo>
                    <a:pt x="708717" y="388358"/>
                  </a:lnTo>
                  <a:lnTo>
                    <a:pt x="753521" y="365278"/>
                  </a:lnTo>
                  <a:lnTo>
                    <a:pt x="796040" y="338645"/>
                  </a:lnTo>
                  <a:lnTo>
                    <a:pt x="836078" y="308654"/>
                  </a:lnTo>
                  <a:lnTo>
                    <a:pt x="873441" y="275505"/>
                  </a:lnTo>
                  <a:lnTo>
                    <a:pt x="907932" y="239394"/>
                  </a:lnTo>
                  <a:lnTo>
                    <a:pt x="914495" y="221759"/>
                  </a:lnTo>
                  <a:lnTo>
                    <a:pt x="912854" y="212432"/>
                  </a:lnTo>
                  <a:lnTo>
                    <a:pt x="873441" y="168007"/>
                  </a:lnTo>
                  <a:lnTo>
                    <a:pt x="836078" y="134859"/>
                  </a:lnTo>
                  <a:lnTo>
                    <a:pt x="796040" y="104869"/>
                  </a:lnTo>
                  <a:lnTo>
                    <a:pt x="753521" y="78236"/>
                  </a:lnTo>
                  <a:lnTo>
                    <a:pt x="708717" y="55156"/>
                  </a:lnTo>
                  <a:lnTo>
                    <a:pt x="661822" y="35828"/>
                  </a:lnTo>
                  <a:lnTo>
                    <a:pt x="613033" y="20450"/>
                  </a:lnTo>
                  <a:lnTo>
                    <a:pt x="562544" y="9221"/>
                  </a:lnTo>
                  <a:lnTo>
                    <a:pt x="510550" y="2338"/>
                  </a:lnTo>
                  <a:lnTo>
                    <a:pt x="457247" y="0"/>
                  </a:lnTo>
                  <a:lnTo>
                    <a:pt x="403944" y="2338"/>
                  </a:lnTo>
                  <a:lnTo>
                    <a:pt x="351951" y="9221"/>
                  </a:lnTo>
                  <a:lnTo>
                    <a:pt x="301461" y="20450"/>
                  </a:lnTo>
                  <a:lnTo>
                    <a:pt x="252672" y="35828"/>
                  </a:lnTo>
                  <a:lnTo>
                    <a:pt x="205778" y="55156"/>
                  </a:lnTo>
                  <a:lnTo>
                    <a:pt x="160973" y="78236"/>
                  </a:lnTo>
                  <a:lnTo>
                    <a:pt x="118454" y="104869"/>
                  </a:lnTo>
                  <a:lnTo>
                    <a:pt x="78416" y="134859"/>
                  </a:lnTo>
                  <a:lnTo>
                    <a:pt x="41054" y="168007"/>
                  </a:lnTo>
                  <a:lnTo>
                    <a:pt x="6562" y="204114"/>
                  </a:lnTo>
                  <a:lnTo>
                    <a:pt x="0" y="221759"/>
                  </a:lnTo>
                  <a:lnTo>
                    <a:pt x="1640" y="231083"/>
                  </a:lnTo>
                  <a:lnTo>
                    <a:pt x="41054" y="275505"/>
                  </a:lnTo>
                  <a:lnTo>
                    <a:pt x="78416" y="308654"/>
                  </a:lnTo>
                  <a:lnTo>
                    <a:pt x="118454" y="338645"/>
                  </a:lnTo>
                  <a:lnTo>
                    <a:pt x="160973" y="365278"/>
                  </a:lnTo>
                  <a:lnTo>
                    <a:pt x="205778" y="388358"/>
                  </a:lnTo>
                  <a:lnTo>
                    <a:pt x="252672" y="407684"/>
                  </a:lnTo>
                  <a:lnTo>
                    <a:pt x="301461" y="423061"/>
                  </a:lnTo>
                  <a:lnTo>
                    <a:pt x="351951" y="434289"/>
                  </a:lnTo>
                  <a:lnTo>
                    <a:pt x="403944" y="441171"/>
                  </a:lnTo>
                  <a:lnTo>
                    <a:pt x="457247" y="443509"/>
                  </a:lnTo>
                  <a:close/>
                </a:path>
              </a:pathLst>
            </a:custGeom>
            <a:ln w="279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0425" y="5301158"/>
              <a:ext cx="246976" cy="246976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904622" y="5499390"/>
            <a:ext cx="925194" cy="1141730"/>
          </a:xfrm>
          <a:custGeom>
            <a:avLst/>
            <a:gdLst/>
            <a:ahLst/>
            <a:cxnLst/>
            <a:rect l="l" t="t" r="r" b="b"/>
            <a:pathLst>
              <a:path w="925194" h="1141729">
                <a:moveTo>
                  <a:pt x="925156" y="0"/>
                </a:moveTo>
                <a:lnTo>
                  <a:pt x="0" y="282511"/>
                </a:lnTo>
                <a:lnTo>
                  <a:pt x="0" y="858939"/>
                </a:lnTo>
                <a:lnTo>
                  <a:pt x="925156" y="1141412"/>
                </a:lnTo>
                <a:lnTo>
                  <a:pt x="925156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0936" y="4094986"/>
            <a:ext cx="781050" cy="967740"/>
          </a:xfrm>
          <a:custGeom>
            <a:avLst/>
            <a:gdLst/>
            <a:ahLst/>
            <a:cxnLst/>
            <a:rect l="l" t="t" r="r" b="b"/>
            <a:pathLst>
              <a:path w="781050" h="967739">
                <a:moveTo>
                  <a:pt x="0" y="0"/>
                </a:moveTo>
                <a:lnTo>
                  <a:pt x="0" y="967651"/>
                </a:lnTo>
                <a:lnTo>
                  <a:pt x="780656" y="728179"/>
                </a:lnTo>
                <a:lnTo>
                  <a:pt x="780656" y="239483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5809668"/>
            <a:ext cx="829944" cy="1048385"/>
          </a:xfrm>
          <a:custGeom>
            <a:avLst/>
            <a:gdLst/>
            <a:ahLst/>
            <a:cxnLst/>
            <a:rect l="l" t="t" r="r" b="b"/>
            <a:pathLst>
              <a:path w="829944" h="1048384">
                <a:moveTo>
                  <a:pt x="829754" y="0"/>
                </a:moveTo>
                <a:lnTo>
                  <a:pt x="0" y="253390"/>
                </a:lnTo>
                <a:lnTo>
                  <a:pt x="0" y="888085"/>
                </a:lnTo>
                <a:lnTo>
                  <a:pt x="524840" y="1048334"/>
                </a:lnTo>
                <a:lnTo>
                  <a:pt x="829754" y="1048334"/>
                </a:lnTo>
                <a:lnTo>
                  <a:pt x="829754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38781" y="539996"/>
            <a:ext cx="2774315" cy="5777865"/>
            <a:chOff x="6138781" y="539996"/>
            <a:chExt cx="2774315" cy="5777865"/>
          </a:xfrm>
        </p:grpSpPr>
        <p:sp>
          <p:nvSpPr>
            <p:cNvPr id="3" name="object 3"/>
            <p:cNvSpPr/>
            <p:nvPr/>
          </p:nvSpPr>
          <p:spPr>
            <a:xfrm>
              <a:off x="6138781" y="539996"/>
              <a:ext cx="1487170" cy="1622425"/>
            </a:xfrm>
            <a:custGeom>
              <a:avLst/>
              <a:gdLst/>
              <a:ahLst/>
              <a:cxnLst/>
              <a:rect l="l" t="t" r="r" b="b"/>
              <a:pathLst>
                <a:path w="1487170" h="1622425">
                  <a:moveTo>
                    <a:pt x="0" y="0"/>
                  </a:moveTo>
                  <a:lnTo>
                    <a:pt x="0" y="1407439"/>
                  </a:lnTo>
                  <a:lnTo>
                    <a:pt x="50286" y="1412277"/>
                  </a:lnTo>
                  <a:lnTo>
                    <a:pt x="100248" y="1418813"/>
                  </a:lnTo>
                  <a:lnTo>
                    <a:pt x="149844" y="1427027"/>
                  </a:lnTo>
                  <a:lnTo>
                    <a:pt x="199034" y="1436899"/>
                  </a:lnTo>
                  <a:lnTo>
                    <a:pt x="247779" y="1448408"/>
                  </a:lnTo>
                  <a:lnTo>
                    <a:pt x="296039" y="1461534"/>
                  </a:lnTo>
                  <a:lnTo>
                    <a:pt x="343773" y="1476255"/>
                  </a:lnTo>
                  <a:lnTo>
                    <a:pt x="390941" y="1492553"/>
                  </a:lnTo>
                  <a:lnTo>
                    <a:pt x="437503" y="1510405"/>
                  </a:lnTo>
                  <a:lnTo>
                    <a:pt x="483420" y="1529791"/>
                  </a:lnTo>
                  <a:lnTo>
                    <a:pt x="528651" y="1550692"/>
                  </a:lnTo>
                  <a:lnTo>
                    <a:pt x="573156" y="1573086"/>
                  </a:lnTo>
                  <a:lnTo>
                    <a:pt x="616895" y="1596953"/>
                  </a:lnTo>
                  <a:lnTo>
                    <a:pt x="659828" y="1622145"/>
                  </a:lnTo>
                  <a:lnTo>
                    <a:pt x="1486877" y="483857"/>
                  </a:lnTo>
                  <a:lnTo>
                    <a:pt x="1445613" y="456887"/>
                  </a:lnTo>
                  <a:lnTo>
                    <a:pt x="1403911" y="430629"/>
                  </a:lnTo>
                  <a:lnTo>
                    <a:pt x="1361782" y="405089"/>
                  </a:lnTo>
                  <a:lnTo>
                    <a:pt x="1319236" y="380273"/>
                  </a:lnTo>
                  <a:lnTo>
                    <a:pt x="1276282" y="356185"/>
                  </a:lnTo>
                  <a:lnTo>
                    <a:pt x="1232932" y="332830"/>
                  </a:lnTo>
                  <a:lnTo>
                    <a:pt x="1189195" y="310213"/>
                  </a:lnTo>
                  <a:lnTo>
                    <a:pt x="1145082" y="288341"/>
                  </a:lnTo>
                  <a:lnTo>
                    <a:pt x="1100603" y="267217"/>
                  </a:lnTo>
                  <a:lnTo>
                    <a:pt x="1055767" y="246848"/>
                  </a:lnTo>
                  <a:lnTo>
                    <a:pt x="1010586" y="227238"/>
                  </a:lnTo>
                  <a:lnTo>
                    <a:pt x="965070" y="208392"/>
                  </a:lnTo>
                  <a:lnTo>
                    <a:pt x="919228" y="190316"/>
                  </a:lnTo>
                  <a:lnTo>
                    <a:pt x="873071" y="173015"/>
                  </a:lnTo>
                  <a:lnTo>
                    <a:pt x="826609" y="156494"/>
                  </a:lnTo>
                  <a:lnTo>
                    <a:pt x="779853" y="140758"/>
                  </a:lnTo>
                  <a:lnTo>
                    <a:pt x="732811" y="125813"/>
                  </a:lnTo>
                  <a:lnTo>
                    <a:pt x="685496" y="111663"/>
                  </a:lnTo>
                  <a:lnTo>
                    <a:pt x="637917" y="98314"/>
                  </a:lnTo>
                  <a:lnTo>
                    <a:pt x="590084" y="85771"/>
                  </a:lnTo>
                  <a:lnTo>
                    <a:pt x="542007" y="74039"/>
                  </a:lnTo>
                  <a:lnTo>
                    <a:pt x="493696" y="63123"/>
                  </a:lnTo>
                  <a:lnTo>
                    <a:pt x="445163" y="53028"/>
                  </a:lnTo>
                  <a:lnTo>
                    <a:pt x="396416" y="43761"/>
                  </a:lnTo>
                  <a:lnTo>
                    <a:pt x="347467" y="35325"/>
                  </a:lnTo>
                  <a:lnTo>
                    <a:pt x="298325" y="27726"/>
                  </a:lnTo>
                  <a:lnTo>
                    <a:pt x="249000" y="20969"/>
                  </a:lnTo>
                  <a:lnTo>
                    <a:pt x="199504" y="15060"/>
                  </a:lnTo>
                  <a:lnTo>
                    <a:pt x="149845" y="10003"/>
                  </a:lnTo>
                  <a:lnTo>
                    <a:pt x="100035" y="5804"/>
                  </a:lnTo>
                  <a:lnTo>
                    <a:pt x="50083" y="2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87373" y="1160242"/>
              <a:ext cx="1746250" cy="1700530"/>
            </a:xfrm>
            <a:custGeom>
              <a:avLst/>
              <a:gdLst/>
              <a:ahLst/>
              <a:cxnLst/>
              <a:rect l="l" t="t" r="r" b="b"/>
              <a:pathLst>
                <a:path w="1746250" h="1700530">
                  <a:moveTo>
                    <a:pt x="827277" y="0"/>
                  </a:moveTo>
                  <a:lnTo>
                    <a:pt x="0" y="1138631"/>
                  </a:lnTo>
                  <a:lnTo>
                    <a:pt x="37840" y="1172102"/>
                  </a:lnTo>
                  <a:lnTo>
                    <a:pt x="74418" y="1206757"/>
                  </a:lnTo>
                  <a:lnTo>
                    <a:pt x="109714" y="1242554"/>
                  </a:lnTo>
                  <a:lnTo>
                    <a:pt x="143708" y="1279454"/>
                  </a:lnTo>
                  <a:lnTo>
                    <a:pt x="176378" y="1317417"/>
                  </a:lnTo>
                  <a:lnTo>
                    <a:pt x="207705" y="1356402"/>
                  </a:lnTo>
                  <a:lnTo>
                    <a:pt x="237669" y="1396369"/>
                  </a:lnTo>
                  <a:lnTo>
                    <a:pt x="266249" y="1437279"/>
                  </a:lnTo>
                  <a:lnTo>
                    <a:pt x="293424" y="1479091"/>
                  </a:lnTo>
                  <a:lnTo>
                    <a:pt x="319175" y="1521764"/>
                  </a:lnTo>
                  <a:lnTo>
                    <a:pt x="343482" y="1565260"/>
                  </a:lnTo>
                  <a:lnTo>
                    <a:pt x="366323" y="1609537"/>
                  </a:lnTo>
                  <a:lnTo>
                    <a:pt x="387679" y="1654555"/>
                  </a:lnTo>
                  <a:lnTo>
                    <a:pt x="407606" y="1700161"/>
                  </a:lnTo>
                  <a:lnTo>
                    <a:pt x="1745767" y="1265402"/>
                  </a:lnTo>
                  <a:lnTo>
                    <a:pt x="1728237" y="1219329"/>
                  </a:lnTo>
                  <a:lnTo>
                    <a:pt x="1709934" y="1173575"/>
                  </a:lnTo>
                  <a:lnTo>
                    <a:pt x="1690864" y="1128150"/>
                  </a:lnTo>
                  <a:lnTo>
                    <a:pt x="1671031" y="1083065"/>
                  </a:lnTo>
                  <a:lnTo>
                    <a:pt x="1650440" y="1038331"/>
                  </a:lnTo>
                  <a:lnTo>
                    <a:pt x="1629097" y="993956"/>
                  </a:lnTo>
                  <a:lnTo>
                    <a:pt x="1607007" y="949951"/>
                  </a:lnTo>
                  <a:lnTo>
                    <a:pt x="1584176" y="906327"/>
                  </a:lnTo>
                  <a:lnTo>
                    <a:pt x="1560608" y="863094"/>
                  </a:lnTo>
                  <a:lnTo>
                    <a:pt x="1536308" y="820261"/>
                  </a:lnTo>
                  <a:lnTo>
                    <a:pt x="1511283" y="777840"/>
                  </a:lnTo>
                  <a:lnTo>
                    <a:pt x="1485537" y="735839"/>
                  </a:lnTo>
                  <a:lnTo>
                    <a:pt x="1459075" y="694271"/>
                  </a:lnTo>
                  <a:lnTo>
                    <a:pt x="1431902" y="653144"/>
                  </a:lnTo>
                  <a:lnTo>
                    <a:pt x="1404025" y="612468"/>
                  </a:lnTo>
                  <a:lnTo>
                    <a:pt x="1375448" y="572255"/>
                  </a:lnTo>
                  <a:lnTo>
                    <a:pt x="1346175" y="532514"/>
                  </a:lnTo>
                  <a:lnTo>
                    <a:pt x="1316214" y="493256"/>
                  </a:lnTo>
                  <a:lnTo>
                    <a:pt x="1285568" y="454490"/>
                  </a:lnTo>
                  <a:lnTo>
                    <a:pt x="1254243" y="416227"/>
                  </a:lnTo>
                  <a:lnTo>
                    <a:pt x="1222244" y="378476"/>
                  </a:lnTo>
                  <a:lnTo>
                    <a:pt x="1189577" y="341249"/>
                  </a:lnTo>
                  <a:lnTo>
                    <a:pt x="1156246" y="304556"/>
                  </a:lnTo>
                  <a:lnTo>
                    <a:pt x="1122257" y="268406"/>
                  </a:lnTo>
                  <a:lnTo>
                    <a:pt x="1087615" y="232810"/>
                  </a:lnTo>
                  <a:lnTo>
                    <a:pt x="1052325" y="197778"/>
                  </a:lnTo>
                  <a:lnTo>
                    <a:pt x="1016393" y="163320"/>
                  </a:lnTo>
                  <a:lnTo>
                    <a:pt x="979824" y="129446"/>
                  </a:lnTo>
                  <a:lnTo>
                    <a:pt x="942622" y="96167"/>
                  </a:lnTo>
                  <a:lnTo>
                    <a:pt x="904794" y="63493"/>
                  </a:lnTo>
                  <a:lnTo>
                    <a:pt x="866344" y="31434"/>
                  </a:lnTo>
                  <a:lnTo>
                    <a:pt x="827277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67019" y="2647071"/>
              <a:ext cx="1446530" cy="1564005"/>
            </a:xfrm>
            <a:custGeom>
              <a:avLst/>
              <a:gdLst/>
              <a:ahLst/>
              <a:cxnLst/>
              <a:rect l="l" t="t" r="r" b="b"/>
              <a:pathLst>
                <a:path w="1446529" h="1564004">
                  <a:moveTo>
                    <a:pt x="1338859" y="0"/>
                  </a:moveTo>
                  <a:lnTo>
                    <a:pt x="304" y="434911"/>
                  </a:lnTo>
                  <a:lnTo>
                    <a:pt x="11244" y="484232"/>
                  </a:lnTo>
                  <a:lnTo>
                    <a:pt x="20467" y="533768"/>
                  </a:lnTo>
                  <a:lnTo>
                    <a:pt x="27981" y="583475"/>
                  </a:lnTo>
                  <a:lnTo>
                    <a:pt x="33794" y="633309"/>
                  </a:lnTo>
                  <a:lnTo>
                    <a:pt x="37911" y="683226"/>
                  </a:lnTo>
                  <a:lnTo>
                    <a:pt x="40341" y="733180"/>
                  </a:lnTo>
                  <a:lnTo>
                    <a:pt x="41090" y="783128"/>
                  </a:lnTo>
                  <a:lnTo>
                    <a:pt x="40166" y="833024"/>
                  </a:lnTo>
                  <a:lnTo>
                    <a:pt x="37576" y="882825"/>
                  </a:lnTo>
                  <a:lnTo>
                    <a:pt x="33327" y="932486"/>
                  </a:lnTo>
                  <a:lnTo>
                    <a:pt x="27427" y="981962"/>
                  </a:lnTo>
                  <a:lnTo>
                    <a:pt x="19881" y="1031209"/>
                  </a:lnTo>
                  <a:lnTo>
                    <a:pt x="10698" y="1080183"/>
                  </a:lnTo>
                  <a:lnTo>
                    <a:pt x="0" y="1128801"/>
                  </a:lnTo>
                  <a:lnTo>
                    <a:pt x="1338148" y="1563611"/>
                  </a:lnTo>
                  <a:lnTo>
                    <a:pt x="1351047" y="1516033"/>
                  </a:lnTo>
                  <a:lnTo>
                    <a:pt x="1363133" y="1468259"/>
                  </a:lnTo>
                  <a:lnTo>
                    <a:pt x="1374404" y="1420300"/>
                  </a:lnTo>
                  <a:lnTo>
                    <a:pt x="1384859" y="1372168"/>
                  </a:lnTo>
                  <a:lnTo>
                    <a:pt x="1394495" y="1323873"/>
                  </a:lnTo>
                  <a:lnTo>
                    <a:pt x="1403311" y="1275428"/>
                  </a:lnTo>
                  <a:lnTo>
                    <a:pt x="1411306" y="1226844"/>
                  </a:lnTo>
                  <a:lnTo>
                    <a:pt x="1418476" y="1178131"/>
                  </a:lnTo>
                  <a:lnTo>
                    <a:pt x="1424821" y="1129301"/>
                  </a:lnTo>
                  <a:lnTo>
                    <a:pt x="1430339" y="1080366"/>
                  </a:lnTo>
                  <a:lnTo>
                    <a:pt x="1435027" y="1031336"/>
                  </a:lnTo>
                  <a:lnTo>
                    <a:pt x="1438885" y="982224"/>
                  </a:lnTo>
                  <a:lnTo>
                    <a:pt x="1441911" y="933040"/>
                  </a:lnTo>
                  <a:lnTo>
                    <a:pt x="1444102" y="883796"/>
                  </a:lnTo>
                  <a:lnTo>
                    <a:pt x="1445457" y="834503"/>
                  </a:lnTo>
                  <a:lnTo>
                    <a:pt x="1445974" y="785172"/>
                  </a:lnTo>
                  <a:lnTo>
                    <a:pt x="1445651" y="735815"/>
                  </a:lnTo>
                  <a:lnTo>
                    <a:pt x="1444488" y="686443"/>
                  </a:lnTo>
                  <a:lnTo>
                    <a:pt x="1442481" y="637068"/>
                  </a:lnTo>
                  <a:lnTo>
                    <a:pt x="1439629" y="587700"/>
                  </a:lnTo>
                  <a:lnTo>
                    <a:pt x="1435930" y="538350"/>
                  </a:lnTo>
                  <a:lnTo>
                    <a:pt x="1431383" y="489032"/>
                  </a:lnTo>
                  <a:lnTo>
                    <a:pt x="1425986" y="439755"/>
                  </a:lnTo>
                  <a:lnTo>
                    <a:pt x="1419736" y="390530"/>
                  </a:lnTo>
                  <a:lnTo>
                    <a:pt x="1412633" y="341370"/>
                  </a:lnTo>
                  <a:lnTo>
                    <a:pt x="1404675" y="292286"/>
                  </a:lnTo>
                  <a:lnTo>
                    <a:pt x="1395859" y="243288"/>
                  </a:lnTo>
                  <a:lnTo>
                    <a:pt x="1386184" y="194389"/>
                  </a:lnTo>
                  <a:lnTo>
                    <a:pt x="1375649" y="145599"/>
                  </a:lnTo>
                  <a:lnTo>
                    <a:pt x="1364250" y="96930"/>
                  </a:lnTo>
                  <a:lnTo>
                    <a:pt x="1351988" y="48393"/>
                  </a:lnTo>
                  <a:lnTo>
                    <a:pt x="1338859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87090" y="3997653"/>
              <a:ext cx="1746885" cy="1699895"/>
            </a:xfrm>
            <a:custGeom>
              <a:avLst/>
              <a:gdLst/>
              <a:ahLst/>
              <a:cxnLst/>
              <a:rect l="l" t="t" r="r" b="b"/>
              <a:pathLst>
                <a:path w="1746884" h="1699895">
                  <a:moveTo>
                    <a:pt x="408216" y="0"/>
                  </a:moveTo>
                  <a:lnTo>
                    <a:pt x="388076" y="46328"/>
                  </a:lnTo>
                  <a:lnTo>
                    <a:pt x="366422" y="91822"/>
                  </a:lnTo>
                  <a:lnTo>
                    <a:pt x="343284" y="136451"/>
                  </a:lnTo>
                  <a:lnTo>
                    <a:pt x="318696" y="180182"/>
                  </a:lnTo>
                  <a:lnTo>
                    <a:pt x="292687" y="222983"/>
                  </a:lnTo>
                  <a:lnTo>
                    <a:pt x="265292" y="264824"/>
                  </a:lnTo>
                  <a:lnTo>
                    <a:pt x="236540" y="305671"/>
                  </a:lnTo>
                  <a:lnTo>
                    <a:pt x="206465" y="345494"/>
                  </a:lnTo>
                  <a:lnTo>
                    <a:pt x="175098" y="384260"/>
                  </a:lnTo>
                  <a:lnTo>
                    <a:pt x="142471" y="421939"/>
                  </a:lnTo>
                  <a:lnTo>
                    <a:pt x="108615" y="458497"/>
                  </a:lnTo>
                  <a:lnTo>
                    <a:pt x="73564" y="493904"/>
                  </a:lnTo>
                  <a:lnTo>
                    <a:pt x="37348" y="528128"/>
                  </a:lnTo>
                  <a:lnTo>
                    <a:pt x="0" y="561136"/>
                  </a:lnTo>
                  <a:lnTo>
                    <a:pt x="827125" y="1699488"/>
                  </a:lnTo>
                  <a:lnTo>
                    <a:pt x="865527" y="1668579"/>
                  </a:lnTo>
                  <a:lnTo>
                    <a:pt x="903386" y="1637033"/>
                  </a:lnTo>
                  <a:lnTo>
                    <a:pt x="940694" y="1604859"/>
                  </a:lnTo>
                  <a:lnTo>
                    <a:pt x="977443" y="1572064"/>
                  </a:lnTo>
                  <a:lnTo>
                    <a:pt x="1013626" y="1538657"/>
                  </a:lnTo>
                  <a:lnTo>
                    <a:pt x="1049234" y="1504646"/>
                  </a:lnTo>
                  <a:lnTo>
                    <a:pt x="1084258" y="1470040"/>
                  </a:lnTo>
                  <a:lnTo>
                    <a:pt x="1118692" y="1434845"/>
                  </a:lnTo>
                  <a:lnTo>
                    <a:pt x="1152526" y="1399070"/>
                  </a:lnTo>
                  <a:lnTo>
                    <a:pt x="1185753" y="1362724"/>
                  </a:lnTo>
                  <a:lnTo>
                    <a:pt x="1218365" y="1325815"/>
                  </a:lnTo>
                  <a:lnTo>
                    <a:pt x="1250353" y="1288350"/>
                  </a:lnTo>
                  <a:lnTo>
                    <a:pt x="1281710" y="1250338"/>
                  </a:lnTo>
                  <a:lnTo>
                    <a:pt x="1312427" y="1211786"/>
                  </a:lnTo>
                  <a:lnTo>
                    <a:pt x="1342497" y="1172704"/>
                  </a:lnTo>
                  <a:lnTo>
                    <a:pt x="1371911" y="1133098"/>
                  </a:lnTo>
                  <a:lnTo>
                    <a:pt x="1400661" y="1092978"/>
                  </a:lnTo>
                  <a:lnTo>
                    <a:pt x="1428739" y="1052351"/>
                  </a:lnTo>
                  <a:lnTo>
                    <a:pt x="1456138" y="1011225"/>
                  </a:lnTo>
                  <a:lnTo>
                    <a:pt x="1482848" y="969609"/>
                  </a:lnTo>
                  <a:lnTo>
                    <a:pt x="1508862" y="927511"/>
                  </a:lnTo>
                  <a:lnTo>
                    <a:pt x="1534172" y="884938"/>
                  </a:lnTo>
                  <a:lnTo>
                    <a:pt x="1558770" y="841899"/>
                  </a:lnTo>
                  <a:lnTo>
                    <a:pt x="1582648" y="798402"/>
                  </a:lnTo>
                  <a:lnTo>
                    <a:pt x="1605797" y="754455"/>
                  </a:lnTo>
                  <a:lnTo>
                    <a:pt x="1628210" y="710067"/>
                  </a:lnTo>
                  <a:lnTo>
                    <a:pt x="1649879" y="665244"/>
                  </a:lnTo>
                  <a:lnTo>
                    <a:pt x="1670794" y="619996"/>
                  </a:lnTo>
                  <a:lnTo>
                    <a:pt x="1690950" y="574331"/>
                  </a:lnTo>
                  <a:lnTo>
                    <a:pt x="1710336" y="528256"/>
                  </a:lnTo>
                  <a:lnTo>
                    <a:pt x="1728946" y="481780"/>
                  </a:lnTo>
                  <a:lnTo>
                    <a:pt x="1746770" y="434911"/>
                  </a:lnTo>
                  <a:lnTo>
                    <a:pt x="408216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38805" y="4696094"/>
              <a:ext cx="1487805" cy="1621155"/>
            </a:xfrm>
            <a:custGeom>
              <a:avLst/>
              <a:gdLst/>
              <a:ahLst/>
              <a:cxnLst/>
              <a:rect l="l" t="t" r="r" b="b"/>
              <a:pathLst>
                <a:path w="1487804" h="1621154">
                  <a:moveTo>
                    <a:pt x="660031" y="0"/>
                  </a:moveTo>
                  <a:lnTo>
                    <a:pt x="616506" y="25644"/>
                  </a:lnTo>
                  <a:lnTo>
                    <a:pt x="572245" y="49724"/>
                  </a:lnTo>
                  <a:lnTo>
                    <a:pt x="527293" y="72231"/>
                  </a:lnTo>
                  <a:lnTo>
                    <a:pt x="481695" y="93159"/>
                  </a:lnTo>
                  <a:lnTo>
                    <a:pt x="435495" y="112501"/>
                  </a:lnTo>
                  <a:lnTo>
                    <a:pt x="388738" y="130249"/>
                  </a:lnTo>
                  <a:lnTo>
                    <a:pt x="341468" y="146397"/>
                  </a:lnTo>
                  <a:lnTo>
                    <a:pt x="293729" y="160938"/>
                  </a:lnTo>
                  <a:lnTo>
                    <a:pt x="245566" y="173864"/>
                  </a:lnTo>
                  <a:lnTo>
                    <a:pt x="197023" y="185169"/>
                  </a:lnTo>
                  <a:lnTo>
                    <a:pt x="148146" y="194845"/>
                  </a:lnTo>
                  <a:lnTo>
                    <a:pt x="98978" y="202886"/>
                  </a:lnTo>
                  <a:lnTo>
                    <a:pt x="49564" y="209284"/>
                  </a:lnTo>
                  <a:lnTo>
                    <a:pt x="25" y="214147"/>
                  </a:lnTo>
                  <a:lnTo>
                    <a:pt x="0" y="1621154"/>
                  </a:lnTo>
                  <a:lnTo>
                    <a:pt x="49235" y="1618721"/>
                  </a:lnTo>
                  <a:lnTo>
                    <a:pt x="98406" y="1615454"/>
                  </a:lnTo>
                  <a:lnTo>
                    <a:pt x="147501" y="1611354"/>
                  </a:lnTo>
                  <a:lnTo>
                    <a:pt x="196508" y="1606424"/>
                  </a:lnTo>
                  <a:lnTo>
                    <a:pt x="245417" y="1600666"/>
                  </a:lnTo>
                  <a:lnTo>
                    <a:pt x="294215" y="1594081"/>
                  </a:lnTo>
                  <a:lnTo>
                    <a:pt x="342892" y="1586671"/>
                  </a:lnTo>
                  <a:lnTo>
                    <a:pt x="391436" y="1578438"/>
                  </a:lnTo>
                  <a:lnTo>
                    <a:pt x="439837" y="1569383"/>
                  </a:lnTo>
                  <a:lnTo>
                    <a:pt x="488082" y="1559509"/>
                  </a:lnTo>
                  <a:lnTo>
                    <a:pt x="536160" y="1548818"/>
                  </a:lnTo>
                  <a:lnTo>
                    <a:pt x="584060" y="1537311"/>
                  </a:lnTo>
                  <a:lnTo>
                    <a:pt x="631771" y="1524989"/>
                  </a:lnTo>
                  <a:lnTo>
                    <a:pt x="679282" y="1511856"/>
                  </a:lnTo>
                  <a:lnTo>
                    <a:pt x="726581" y="1497912"/>
                  </a:lnTo>
                  <a:lnTo>
                    <a:pt x="773657" y="1483159"/>
                  </a:lnTo>
                  <a:lnTo>
                    <a:pt x="820498" y="1467600"/>
                  </a:lnTo>
                  <a:lnTo>
                    <a:pt x="867093" y="1451236"/>
                  </a:lnTo>
                  <a:lnTo>
                    <a:pt x="913432" y="1434069"/>
                  </a:lnTo>
                  <a:lnTo>
                    <a:pt x="959502" y="1416101"/>
                  </a:lnTo>
                  <a:lnTo>
                    <a:pt x="1005292" y="1397333"/>
                  </a:lnTo>
                  <a:lnTo>
                    <a:pt x="1050792" y="1377768"/>
                  </a:lnTo>
                  <a:lnTo>
                    <a:pt x="1095989" y="1357406"/>
                  </a:lnTo>
                  <a:lnTo>
                    <a:pt x="1140872" y="1336251"/>
                  </a:lnTo>
                  <a:lnTo>
                    <a:pt x="1185431" y="1314304"/>
                  </a:lnTo>
                  <a:lnTo>
                    <a:pt x="1229654" y="1291566"/>
                  </a:lnTo>
                  <a:lnTo>
                    <a:pt x="1273529" y="1268039"/>
                  </a:lnTo>
                  <a:lnTo>
                    <a:pt x="1317045" y="1243726"/>
                  </a:lnTo>
                  <a:lnTo>
                    <a:pt x="1360191" y="1218628"/>
                  </a:lnTo>
                  <a:lnTo>
                    <a:pt x="1402956" y="1192747"/>
                  </a:lnTo>
                  <a:lnTo>
                    <a:pt x="1445328" y="1166085"/>
                  </a:lnTo>
                  <a:lnTo>
                    <a:pt x="1487297" y="1138643"/>
                  </a:lnTo>
                  <a:lnTo>
                    <a:pt x="660031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31536" y="540743"/>
            <a:ext cx="2774315" cy="5777865"/>
            <a:chOff x="3131536" y="540743"/>
            <a:chExt cx="2774315" cy="5777865"/>
          </a:xfrm>
        </p:grpSpPr>
        <p:sp>
          <p:nvSpPr>
            <p:cNvPr id="9" name="object 9"/>
            <p:cNvSpPr/>
            <p:nvPr/>
          </p:nvSpPr>
          <p:spPr>
            <a:xfrm>
              <a:off x="4418873" y="4695858"/>
              <a:ext cx="1487170" cy="1622425"/>
            </a:xfrm>
            <a:custGeom>
              <a:avLst/>
              <a:gdLst/>
              <a:ahLst/>
              <a:cxnLst/>
              <a:rect l="l" t="t" r="r" b="b"/>
              <a:pathLst>
                <a:path w="1487170" h="1622425">
                  <a:moveTo>
                    <a:pt x="827049" y="0"/>
                  </a:moveTo>
                  <a:lnTo>
                    <a:pt x="0" y="1138288"/>
                  </a:lnTo>
                  <a:lnTo>
                    <a:pt x="41263" y="1165258"/>
                  </a:lnTo>
                  <a:lnTo>
                    <a:pt x="82964" y="1191515"/>
                  </a:lnTo>
                  <a:lnTo>
                    <a:pt x="125092" y="1217055"/>
                  </a:lnTo>
                  <a:lnTo>
                    <a:pt x="167638" y="1241871"/>
                  </a:lnTo>
                  <a:lnTo>
                    <a:pt x="210591" y="1265959"/>
                  </a:lnTo>
                  <a:lnTo>
                    <a:pt x="253940" y="1289314"/>
                  </a:lnTo>
                  <a:lnTo>
                    <a:pt x="297677" y="1311930"/>
                  </a:lnTo>
                  <a:lnTo>
                    <a:pt x="341789" y="1333802"/>
                  </a:lnTo>
                  <a:lnTo>
                    <a:pt x="386269" y="1354925"/>
                  </a:lnTo>
                  <a:lnTo>
                    <a:pt x="431104" y="1375294"/>
                  </a:lnTo>
                  <a:lnTo>
                    <a:pt x="476284" y="1394904"/>
                  </a:lnTo>
                  <a:lnTo>
                    <a:pt x="521801" y="1413749"/>
                  </a:lnTo>
                  <a:lnTo>
                    <a:pt x="567643" y="1431825"/>
                  </a:lnTo>
                  <a:lnTo>
                    <a:pt x="613800" y="1449125"/>
                  </a:lnTo>
                  <a:lnTo>
                    <a:pt x="660261" y="1465646"/>
                  </a:lnTo>
                  <a:lnTo>
                    <a:pt x="707018" y="1481381"/>
                  </a:lnTo>
                  <a:lnTo>
                    <a:pt x="754059" y="1496327"/>
                  </a:lnTo>
                  <a:lnTo>
                    <a:pt x="801374" y="1510476"/>
                  </a:lnTo>
                  <a:lnTo>
                    <a:pt x="848954" y="1523825"/>
                  </a:lnTo>
                  <a:lnTo>
                    <a:pt x="896787" y="1536368"/>
                  </a:lnTo>
                  <a:lnTo>
                    <a:pt x="944864" y="1548100"/>
                  </a:lnTo>
                  <a:lnTo>
                    <a:pt x="993174" y="1559016"/>
                  </a:lnTo>
                  <a:lnTo>
                    <a:pt x="1041707" y="1569111"/>
                  </a:lnTo>
                  <a:lnTo>
                    <a:pt x="1090454" y="1578379"/>
                  </a:lnTo>
                  <a:lnTo>
                    <a:pt x="1139403" y="1586815"/>
                  </a:lnTo>
                  <a:lnTo>
                    <a:pt x="1188544" y="1594414"/>
                  </a:lnTo>
                  <a:lnTo>
                    <a:pt x="1237868" y="1601171"/>
                  </a:lnTo>
                  <a:lnTo>
                    <a:pt x="1287364" y="1607081"/>
                  </a:lnTo>
                  <a:lnTo>
                    <a:pt x="1337022" y="1612139"/>
                  </a:lnTo>
                  <a:lnTo>
                    <a:pt x="1386832" y="1616339"/>
                  </a:lnTo>
                  <a:lnTo>
                    <a:pt x="1436783" y="1619676"/>
                  </a:lnTo>
                  <a:lnTo>
                    <a:pt x="1486865" y="1622145"/>
                  </a:lnTo>
                  <a:lnTo>
                    <a:pt x="1486865" y="214693"/>
                  </a:lnTo>
                  <a:lnTo>
                    <a:pt x="1436580" y="209858"/>
                  </a:lnTo>
                  <a:lnTo>
                    <a:pt x="1386621" y="203324"/>
                  </a:lnTo>
                  <a:lnTo>
                    <a:pt x="1337027" y="195111"/>
                  </a:lnTo>
                  <a:lnTo>
                    <a:pt x="1287838" y="185241"/>
                  </a:lnTo>
                  <a:lnTo>
                    <a:pt x="1239094" y="173733"/>
                  </a:lnTo>
                  <a:lnTo>
                    <a:pt x="1190836" y="160608"/>
                  </a:lnTo>
                  <a:lnTo>
                    <a:pt x="1143103" y="145888"/>
                  </a:lnTo>
                  <a:lnTo>
                    <a:pt x="1095935" y="129591"/>
                  </a:lnTo>
                  <a:lnTo>
                    <a:pt x="1049373" y="111739"/>
                  </a:lnTo>
                  <a:lnTo>
                    <a:pt x="1003457" y="92353"/>
                  </a:lnTo>
                  <a:lnTo>
                    <a:pt x="958226" y="71453"/>
                  </a:lnTo>
                  <a:lnTo>
                    <a:pt x="913721" y="49059"/>
                  </a:lnTo>
                  <a:lnTo>
                    <a:pt x="869982" y="25192"/>
                  </a:lnTo>
                  <a:lnTo>
                    <a:pt x="827049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1380" y="3997584"/>
              <a:ext cx="1746250" cy="1700530"/>
            </a:xfrm>
            <a:custGeom>
              <a:avLst/>
              <a:gdLst/>
              <a:ahLst/>
              <a:cxnLst/>
              <a:rect l="l" t="t" r="r" b="b"/>
              <a:pathLst>
                <a:path w="1746250" h="1700529">
                  <a:moveTo>
                    <a:pt x="1338160" y="0"/>
                  </a:moveTo>
                  <a:lnTo>
                    <a:pt x="0" y="434771"/>
                  </a:lnTo>
                  <a:lnTo>
                    <a:pt x="17530" y="480845"/>
                  </a:lnTo>
                  <a:lnTo>
                    <a:pt x="35834" y="526599"/>
                  </a:lnTo>
                  <a:lnTo>
                    <a:pt x="54906" y="572023"/>
                  </a:lnTo>
                  <a:lnTo>
                    <a:pt x="74740" y="617108"/>
                  </a:lnTo>
                  <a:lnTo>
                    <a:pt x="95332" y="661843"/>
                  </a:lnTo>
                  <a:lnTo>
                    <a:pt x="116675" y="706218"/>
                  </a:lnTo>
                  <a:lnTo>
                    <a:pt x="138766" y="750222"/>
                  </a:lnTo>
                  <a:lnTo>
                    <a:pt x="161598" y="793846"/>
                  </a:lnTo>
                  <a:lnTo>
                    <a:pt x="185167" y="837080"/>
                  </a:lnTo>
                  <a:lnTo>
                    <a:pt x="209467" y="879912"/>
                  </a:lnTo>
                  <a:lnTo>
                    <a:pt x="234493" y="922334"/>
                  </a:lnTo>
                  <a:lnTo>
                    <a:pt x="260240" y="964334"/>
                  </a:lnTo>
                  <a:lnTo>
                    <a:pt x="286703" y="1005903"/>
                  </a:lnTo>
                  <a:lnTo>
                    <a:pt x="313875" y="1047030"/>
                  </a:lnTo>
                  <a:lnTo>
                    <a:pt x="341754" y="1087705"/>
                  </a:lnTo>
                  <a:lnTo>
                    <a:pt x="370332" y="1127918"/>
                  </a:lnTo>
                  <a:lnTo>
                    <a:pt x="399604" y="1167659"/>
                  </a:lnTo>
                  <a:lnTo>
                    <a:pt x="429566" y="1206918"/>
                  </a:lnTo>
                  <a:lnTo>
                    <a:pt x="460213" y="1245684"/>
                  </a:lnTo>
                  <a:lnTo>
                    <a:pt x="491539" y="1283947"/>
                  </a:lnTo>
                  <a:lnTo>
                    <a:pt x="523538" y="1321697"/>
                  </a:lnTo>
                  <a:lnTo>
                    <a:pt x="556206" y="1358924"/>
                  </a:lnTo>
                  <a:lnTo>
                    <a:pt x="589538" y="1395617"/>
                  </a:lnTo>
                  <a:lnTo>
                    <a:pt x="623527" y="1431767"/>
                  </a:lnTo>
                  <a:lnTo>
                    <a:pt x="658170" y="1467363"/>
                  </a:lnTo>
                  <a:lnTo>
                    <a:pt x="693461" y="1502396"/>
                  </a:lnTo>
                  <a:lnTo>
                    <a:pt x="729394" y="1536854"/>
                  </a:lnTo>
                  <a:lnTo>
                    <a:pt x="765964" y="1570727"/>
                  </a:lnTo>
                  <a:lnTo>
                    <a:pt x="803166" y="1604006"/>
                  </a:lnTo>
                  <a:lnTo>
                    <a:pt x="840996" y="1636680"/>
                  </a:lnTo>
                  <a:lnTo>
                    <a:pt x="879447" y="1668740"/>
                  </a:lnTo>
                  <a:lnTo>
                    <a:pt x="918514" y="1700174"/>
                  </a:lnTo>
                  <a:lnTo>
                    <a:pt x="1745780" y="561530"/>
                  </a:lnTo>
                  <a:lnTo>
                    <a:pt x="1707939" y="528059"/>
                  </a:lnTo>
                  <a:lnTo>
                    <a:pt x="1671361" y="493405"/>
                  </a:lnTo>
                  <a:lnTo>
                    <a:pt x="1636065" y="457608"/>
                  </a:lnTo>
                  <a:lnTo>
                    <a:pt x="1602071" y="420709"/>
                  </a:lnTo>
                  <a:lnTo>
                    <a:pt x="1569400" y="382748"/>
                  </a:lnTo>
                  <a:lnTo>
                    <a:pt x="1538073" y="343764"/>
                  </a:lnTo>
                  <a:lnTo>
                    <a:pt x="1508109" y="303798"/>
                  </a:lnTo>
                  <a:lnTo>
                    <a:pt x="1479528" y="262890"/>
                  </a:lnTo>
                  <a:lnTo>
                    <a:pt x="1452351" y="221079"/>
                  </a:lnTo>
                  <a:lnTo>
                    <a:pt x="1426599" y="178407"/>
                  </a:lnTo>
                  <a:lnTo>
                    <a:pt x="1402291" y="134912"/>
                  </a:lnTo>
                  <a:lnTo>
                    <a:pt x="1379448" y="90636"/>
                  </a:lnTo>
                  <a:lnTo>
                    <a:pt x="1358090" y="45618"/>
                  </a:lnTo>
                  <a:lnTo>
                    <a:pt x="1338160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31536" y="2647314"/>
              <a:ext cx="1446530" cy="1564005"/>
            </a:xfrm>
            <a:custGeom>
              <a:avLst/>
              <a:gdLst/>
              <a:ahLst/>
              <a:cxnLst/>
              <a:rect l="l" t="t" r="r" b="b"/>
              <a:pathLst>
                <a:path w="1446529" h="1564004">
                  <a:moveTo>
                    <a:pt x="107826" y="0"/>
                  </a:moveTo>
                  <a:lnTo>
                    <a:pt x="94926" y="47577"/>
                  </a:lnTo>
                  <a:lnTo>
                    <a:pt x="82840" y="95352"/>
                  </a:lnTo>
                  <a:lnTo>
                    <a:pt x="71569" y="143310"/>
                  </a:lnTo>
                  <a:lnTo>
                    <a:pt x="61114" y="191443"/>
                  </a:lnTo>
                  <a:lnTo>
                    <a:pt x="51478" y="239737"/>
                  </a:lnTo>
                  <a:lnTo>
                    <a:pt x="42662" y="288182"/>
                  </a:lnTo>
                  <a:lnTo>
                    <a:pt x="34668" y="336767"/>
                  </a:lnTo>
                  <a:lnTo>
                    <a:pt x="27497" y="385480"/>
                  </a:lnTo>
                  <a:lnTo>
                    <a:pt x="21152" y="434309"/>
                  </a:lnTo>
                  <a:lnTo>
                    <a:pt x="15635" y="483244"/>
                  </a:lnTo>
                  <a:lnTo>
                    <a:pt x="10946" y="532274"/>
                  </a:lnTo>
                  <a:lnTo>
                    <a:pt x="7088" y="581386"/>
                  </a:lnTo>
                  <a:lnTo>
                    <a:pt x="4063" y="630570"/>
                  </a:lnTo>
                  <a:lnTo>
                    <a:pt x="1872" y="679814"/>
                  </a:lnTo>
                  <a:lnTo>
                    <a:pt x="517" y="729107"/>
                  </a:lnTo>
                  <a:lnTo>
                    <a:pt x="0" y="778438"/>
                  </a:lnTo>
                  <a:lnTo>
                    <a:pt x="322" y="827795"/>
                  </a:lnTo>
                  <a:lnTo>
                    <a:pt x="1486" y="877167"/>
                  </a:lnTo>
                  <a:lnTo>
                    <a:pt x="3493" y="926543"/>
                  </a:lnTo>
                  <a:lnTo>
                    <a:pt x="6345" y="975911"/>
                  </a:lnTo>
                  <a:lnTo>
                    <a:pt x="10043" y="1025260"/>
                  </a:lnTo>
                  <a:lnTo>
                    <a:pt x="14590" y="1074579"/>
                  </a:lnTo>
                  <a:lnTo>
                    <a:pt x="19988" y="1123856"/>
                  </a:lnTo>
                  <a:lnTo>
                    <a:pt x="26237" y="1173080"/>
                  </a:lnTo>
                  <a:lnTo>
                    <a:pt x="33340" y="1222240"/>
                  </a:lnTo>
                  <a:lnTo>
                    <a:pt x="41298" y="1271325"/>
                  </a:lnTo>
                  <a:lnTo>
                    <a:pt x="50114" y="1320322"/>
                  </a:lnTo>
                  <a:lnTo>
                    <a:pt x="59789" y="1369221"/>
                  </a:lnTo>
                  <a:lnTo>
                    <a:pt x="70325" y="1418011"/>
                  </a:lnTo>
                  <a:lnTo>
                    <a:pt x="81723" y="1466680"/>
                  </a:lnTo>
                  <a:lnTo>
                    <a:pt x="93986" y="1515217"/>
                  </a:lnTo>
                  <a:lnTo>
                    <a:pt x="107114" y="1563611"/>
                  </a:lnTo>
                  <a:lnTo>
                    <a:pt x="1445669" y="1128687"/>
                  </a:lnTo>
                  <a:lnTo>
                    <a:pt x="1434732" y="1079369"/>
                  </a:lnTo>
                  <a:lnTo>
                    <a:pt x="1425510" y="1029835"/>
                  </a:lnTo>
                  <a:lnTo>
                    <a:pt x="1417997" y="980130"/>
                  </a:lnTo>
                  <a:lnTo>
                    <a:pt x="1412185" y="930298"/>
                  </a:lnTo>
                  <a:lnTo>
                    <a:pt x="1408068" y="880384"/>
                  </a:lnTo>
                  <a:lnTo>
                    <a:pt x="1405638" y="830432"/>
                  </a:lnTo>
                  <a:lnTo>
                    <a:pt x="1404888" y="780486"/>
                  </a:lnTo>
                  <a:lnTo>
                    <a:pt x="1405811" y="730591"/>
                  </a:lnTo>
                  <a:lnTo>
                    <a:pt x="1408400" y="680791"/>
                  </a:lnTo>
                  <a:lnTo>
                    <a:pt x="1412648" y="631130"/>
                  </a:lnTo>
                  <a:lnTo>
                    <a:pt x="1418548" y="581653"/>
                  </a:lnTo>
                  <a:lnTo>
                    <a:pt x="1426093" y="532405"/>
                  </a:lnTo>
                  <a:lnTo>
                    <a:pt x="1435275" y="483430"/>
                  </a:lnTo>
                  <a:lnTo>
                    <a:pt x="1445974" y="434822"/>
                  </a:lnTo>
                  <a:lnTo>
                    <a:pt x="10782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10676" y="1160853"/>
              <a:ext cx="1746885" cy="1699895"/>
            </a:xfrm>
            <a:custGeom>
              <a:avLst/>
              <a:gdLst/>
              <a:ahLst/>
              <a:cxnLst/>
              <a:rect l="l" t="t" r="r" b="b"/>
              <a:pathLst>
                <a:path w="1746885" h="1699895">
                  <a:moveTo>
                    <a:pt x="919632" y="0"/>
                  </a:moveTo>
                  <a:lnTo>
                    <a:pt x="881230" y="30909"/>
                  </a:lnTo>
                  <a:lnTo>
                    <a:pt x="843371" y="62455"/>
                  </a:lnTo>
                  <a:lnTo>
                    <a:pt x="806063" y="94629"/>
                  </a:lnTo>
                  <a:lnTo>
                    <a:pt x="769313" y="127424"/>
                  </a:lnTo>
                  <a:lnTo>
                    <a:pt x="733130" y="160830"/>
                  </a:lnTo>
                  <a:lnTo>
                    <a:pt x="697522" y="194841"/>
                  </a:lnTo>
                  <a:lnTo>
                    <a:pt x="662497" y="229448"/>
                  </a:lnTo>
                  <a:lnTo>
                    <a:pt x="628064" y="264643"/>
                  </a:lnTo>
                  <a:lnTo>
                    <a:pt x="594229" y="300417"/>
                  </a:lnTo>
                  <a:lnTo>
                    <a:pt x="561002" y="336763"/>
                  </a:lnTo>
                  <a:lnTo>
                    <a:pt x="528390" y="373673"/>
                  </a:lnTo>
                  <a:lnTo>
                    <a:pt x="496401" y="411138"/>
                  </a:lnTo>
                  <a:lnTo>
                    <a:pt x="465044" y="449150"/>
                  </a:lnTo>
                  <a:lnTo>
                    <a:pt x="434327" y="487701"/>
                  </a:lnTo>
                  <a:lnTo>
                    <a:pt x="404257" y="526784"/>
                  </a:lnTo>
                  <a:lnTo>
                    <a:pt x="374843" y="566389"/>
                  </a:lnTo>
                  <a:lnTo>
                    <a:pt x="346093" y="606510"/>
                  </a:lnTo>
                  <a:lnTo>
                    <a:pt x="318015" y="647137"/>
                  </a:lnTo>
                  <a:lnTo>
                    <a:pt x="290617" y="688262"/>
                  </a:lnTo>
                  <a:lnTo>
                    <a:pt x="263907" y="729878"/>
                  </a:lnTo>
                  <a:lnTo>
                    <a:pt x="237893" y="771977"/>
                  </a:lnTo>
                  <a:lnTo>
                    <a:pt x="212583" y="814550"/>
                  </a:lnTo>
                  <a:lnTo>
                    <a:pt x="187986" y="857588"/>
                  </a:lnTo>
                  <a:lnTo>
                    <a:pt x="164109" y="901085"/>
                  </a:lnTo>
                  <a:lnTo>
                    <a:pt x="140961" y="945032"/>
                  </a:lnTo>
                  <a:lnTo>
                    <a:pt x="118549" y="989421"/>
                  </a:lnTo>
                  <a:lnTo>
                    <a:pt x="96882" y="1034243"/>
                  </a:lnTo>
                  <a:lnTo>
                    <a:pt x="75967" y="1079491"/>
                  </a:lnTo>
                  <a:lnTo>
                    <a:pt x="55814" y="1125157"/>
                  </a:lnTo>
                  <a:lnTo>
                    <a:pt x="36429" y="1171231"/>
                  </a:lnTo>
                  <a:lnTo>
                    <a:pt x="17822" y="1217707"/>
                  </a:lnTo>
                  <a:lnTo>
                    <a:pt x="0" y="1264577"/>
                  </a:lnTo>
                  <a:lnTo>
                    <a:pt x="1338554" y="1699501"/>
                  </a:lnTo>
                  <a:lnTo>
                    <a:pt x="1358691" y="1653170"/>
                  </a:lnTo>
                  <a:lnTo>
                    <a:pt x="1380343" y="1607673"/>
                  </a:lnTo>
                  <a:lnTo>
                    <a:pt x="1403479" y="1563043"/>
                  </a:lnTo>
                  <a:lnTo>
                    <a:pt x="1428066" y="1519311"/>
                  </a:lnTo>
                  <a:lnTo>
                    <a:pt x="1454073" y="1476508"/>
                  </a:lnTo>
                  <a:lnTo>
                    <a:pt x="1481468" y="1434667"/>
                  </a:lnTo>
                  <a:lnTo>
                    <a:pt x="1510218" y="1393820"/>
                  </a:lnTo>
                  <a:lnTo>
                    <a:pt x="1540293" y="1353997"/>
                  </a:lnTo>
                  <a:lnTo>
                    <a:pt x="1571660" y="1315231"/>
                  </a:lnTo>
                  <a:lnTo>
                    <a:pt x="1604287" y="1277554"/>
                  </a:lnTo>
                  <a:lnTo>
                    <a:pt x="1638142" y="1240997"/>
                  </a:lnTo>
                  <a:lnTo>
                    <a:pt x="1673193" y="1205592"/>
                  </a:lnTo>
                  <a:lnTo>
                    <a:pt x="1709409" y="1171370"/>
                  </a:lnTo>
                  <a:lnTo>
                    <a:pt x="1746643" y="1138326"/>
                  </a:lnTo>
                  <a:lnTo>
                    <a:pt x="919632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18418" y="540743"/>
              <a:ext cx="1487805" cy="1621155"/>
            </a:xfrm>
            <a:custGeom>
              <a:avLst/>
              <a:gdLst/>
              <a:ahLst/>
              <a:cxnLst/>
              <a:rect l="l" t="t" r="r" b="b"/>
              <a:pathLst>
                <a:path w="1487804" h="1621155">
                  <a:moveTo>
                    <a:pt x="1487309" y="0"/>
                  </a:moveTo>
                  <a:lnTo>
                    <a:pt x="1438073" y="2434"/>
                  </a:lnTo>
                  <a:lnTo>
                    <a:pt x="1388902" y="5702"/>
                  </a:lnTo>
                  <a:lnTo>
                    <a:pt x="1339808" y="9803"/>
                  </a:lnTo>
                  <a:lnTo>
                    <a:pt x="1290800" y="14734"/>
                  </a:lnTo>
                  <a:lnTo>
                    <a:pt x="1241892" y="20493"/>
                  </a:lnTo>
                  <a:lnTo>
                    <a:pt x="1193094" y="27079"/>
                  </a:lnTo>
                  <a:lnTo>
                    <a:pt x="1144417" y="34490"/>
                  </a:lnTo>
                  <a:lnTo>
                    <a:pt x="1095872" y="42723"/>
                  </a:lnTo>
                  <a:lnTo>
                    <a:pt x="1047472" y="51778"/>
                  </a:lnTo>
                  <a:lnTo>
                    <a:pt x="999227" y="61653"/>
                  </a:lnTo>
                  <a:lnTo>
                    <a:pt x="951148" y="72345"/>
                  </a:lnTo>
                  <a:lnTo>
                    <a:pt x="903248" y="83852"/>
                  </a:lnTo>
                  <a:lnTo>
                    <a:pt x="855536" y="96174"/>
                  </a:lnTo>
                  <a:lnTo>
                    <a:pt x="808026" y="109308"/>
                  </a:lnTo>
                  <a:lnTo>
                    <a:pt x="760727" y="123252"/>
                  </a:lnTo>
                  <a:lnTo>
                    <a:pt x="713651" y="138004"/>
                  </a:lnTo>
                  <a:lnTo>
                    <a:pt x="666809" y="153563"/>
                  </a:lnTo>
                  <a:lnTo>
                    <a:pt x="620213" y="169927"/>
                  </a:lnTo>
                  <a:lnTo>
                    <a:pt x="573874" y="187094"/>
                  </a:lnTo>
                  <a:lnTo>
                    <a:pt x="527804" y="205062"/>
                  </a:lnTo>
                  <a:lnTo>
                    <a:pt x="482013" y="223830"/>
                  </a:lnTo>
                  <a:lnTo>
                    <a:pt x="436513" y="243395"/>
                  </a:lnTo>
                  <a:lnTo>
                    <a:pt x="391315" y="263755"/>
                  </a:lnTo>
                  <a:lnTo>
                    <a:pt x="346431" y="284910"/>
                  </a:lnTo>
                  <a:lnTo>
                    <a:pt x="301871" y="306857"/>
                  </a:lnTo>
                  <a:lnTo>
                    <a:pt x="257648" y="329594"/>
                  </a:lnTo>
                  <a:lnTo>
                    <a:pt x="213772" y="353120"/>
                  </a:lnTo>
                  <a:lnTo>
                    <a:pt x="170255" y="377432"/>
                  </a:lnTo>
                  <a:lnTo>
                    <a:pt x="127108" y="402529"/>
                  </a:lnTo>
                  <a:lnTo>
                    <a:pt x="84342" y="428409"/>
                  </a:lnTo>
                  <a:lnTo>
                    <a:pt x="41969" y="455070"/>
                  </a:lnTo>
                  <a:lnTo>
                    <a:pt x="0" y="482511"/>
                  </a:lnTo>
                  <a:lnTo>
                    <a:pt x="827277" y="1621155"/>
                  </a:lnTo>
                  <a:lnTo>
                    <a:pt x="870803" y="1595510"/>
                  </a:lnTo>
                  <a:lnTo>
                    <a:pt x="915064" y="1571431"/>
                  </a:lnTo>
                  <a:lnTo>
                    <a:pt x="960015" y="1548924"/>
                  </a:lnTo>
                  <a:lnTo>
                    <a:pt x="1005613" y="1527997"/>
                  </a:lnTo>
                  <a:lnTo>
                    <a:pt x="1051813" y="1508656"/>
                  </a:lnTo>
                  <a:lnTo>
                    <a:pt x="1098571" y="1490909"/>
                  </a:lnTo>
                  <a:lnTo>
                    <a:pt x="1145841" y="1474762"/>
                  </a:lnTo>
                  <a:lnTo>
                    <a:pt x="1193580" y="1460222"/>
                  </a:lnTo>
                  <a:lnTo>
                    <a:pt x="1241743" y="1447296"/>
                  </a:lnTo>
                  <a:lnTo>
                    <a:pt x="1290285" y="1435991"/>
                  </a:lnTo>
                  <a:lnTo>
                    <a:pt x="1339163" y="1426314"/>
                  </a:lnTo>
                  <a:lnTo>
                    <a:pt x="1388331" y="1418272"/>
                  </a:lnTo>
                  <a:lnTo>
                    <a:pt x="1437744" y="1411872"/>
                  </a:lnTo>
                  <a:lnTo>
                    <a:pt x="1487284" y="1407033"/>
                  </a:lnTo>
                  <a:lnTo>
                    <a:pt x="1487309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0640" marR="5080" indent="255904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Good </a:t>
            </a:r>
            <a:r>
              <a:rPr dirty="0"/>
              <a:t> </a:t>
            </a:r>
            <a:r>
              <a:rPr spc="-5" dirty="0"/>
              <a:t>with</a:t>
            </a:r>
            <a:r>
              <a:rPr spc="-65" dirty="0"/>
              <a:t> </a:t>
            </a:r>
            <a:r>
              <a:rPr spc="-5" dirty="0"/>
              <a:t>people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453252" y="1994965"/>
            <a:ext cx="814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Positivity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6530" y="3303310"/>
            <a:ext cx="6267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Helpful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20218" y="3303310"/>
            <a:ext cx="991869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Confidence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32124" y="4522562"/>
            <a:ext cx="65722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Good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listener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3425" y="5439279"/>
            <a:ext cx="10407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Trustworthy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57659" y="5439279"/>
            <a:ext cx="10617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Observation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16510" y="4522621"/>
            <a:ext cx="7359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Problem 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solving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38884" y="1995024"/>
            <a:ext cx="109093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Professional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41645" y="1150066"/>
            <a:ext cx="45974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Calm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01305" y="2805039"/>
            <a:ext cx="1439545" cy="122110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56515" marR="5080" indent="-44450">
              <a:lnSpc>
                <a:spcPts val="4300"/>
              </a:lnSpc>
              <a:spcBef>
                <a:spcPts val="919"/>
              </a:spcBef>
            </a:pPr>
            <a:r>
              <a:rPr sz="4250" b="1" spc="5" dirty="0">
                <a:solidFill>
                  <a:srgbClr val="2A317D"/>
                </a:solidFill>
                <a:latin typeface="Arial"/>
                <a:cs typeface="Arial"/>
              </a:rPr>
              <a:t>Good  </a:t>
            </a:r>
            <a:r>
              <a:rPr sz="4250" b="1" dirty="0">
                <a:solidFill>
                  <a:srgbClr val="2A317D"/>
                </a:solidFill>
                <a:latin typeface="Arial"/>
                <a:cs typeface="Arial"/>
              </a:rPr>
              <a:t>carer</a:t>
            </a:r>
            <a:endParaRPr sz="4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446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3: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Real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people,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real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carers</a:t>
            </a:r>
            <a:endParaRPr sz="3200" dirty="0"/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5AC410A-7EFC-B54F-AA05-1F6E7F9EB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37" y="1371600"/>
            <a:ext cx="5549900" cy="50292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0487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Role-play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404876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Review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cards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worksheet.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386715" algn="just">
              <a:lnSpc>
                <a:spcPct val="100000"/>
              </a:lnSpc>
            </a:pP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 pairs 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take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it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turns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describe how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professional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would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respond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situation.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44704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Consider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person’s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discuss what action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think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take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reassure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patients.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286385" algn="just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Prepare a role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play of one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scenarios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class.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78796" y="2456954"/>
            <a:ext cx="2114397" cy="26135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1:</a:t>
            </a:r>
            <a:r>
              <a:rPr sz="3200" spc="-3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Work-related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skills</a:t>
            </a:r>
            <a:endParaRPr sz="3200" dirty="0"/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0096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Diamond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9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100963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shown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images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Working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pairs,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need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organise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nine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cards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into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diamond.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most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 for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top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point, and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least 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should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 at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bottom point.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Once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have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completed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this,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discuss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agree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ranking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another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pair.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2810" y="561453"/>
            <a:ext cx="7427595" cy="5735320"/>
            <a:chOff x="2382810" y="561453"/>
            <a:chExt cx="7427595" cy="5735320"/>
          </a:xfrm>
        </p:grpSpPr>
        <p:sp>
          <p:nvSpPr>
            <p:cNvPr id="3" name="object 3"/>
            <p:cNvSpPr/>
            <p:nvPr/>
          </p:nvSpPr>
          <p:spPr>
            <a:xfrm>
              <a:off x="2382810" y="2473441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620927" y="1517446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4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59044" y="561453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57920" y="2472573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6036" y="1516579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4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19800" y="3428564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34153" y="2472573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57920" y="4384561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6036" y="3428568"/>
              <a:ext cx="2476500" cy="1911985"/>
            </a:xfrm>
            <a:custGeom>
              <a:avLst/>
              <a:gdLst/>
              <a:ahLst/>
              <a:cxnLst/>
              <a:rect l="l" t="t" r="r" b="b"/>
              <a:pathLst>
                <a:path w="2476500" h="1911985">
                  <a:moveTo>
                    <a:pt x="1238123" y="0"/>
                  </a:moveTo>
                  <a:lnTo>
                    <a:pt x="0" y="955992"/>
                  </a:lnTo>
                  <a:lnTo>
                    <a:pt x="1238123" y="1911985"/>
                  </a:lnTo>
                  <a:lnTo>
                    <a:pt x="2476233" y="955992"/>
                  </a:lnTo>
                  <a:lnTo>
                    <a:pt x="123812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27300" y="1316770"/>
            <a:ext cx="21024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Diamond</a:t>
            </a:r>
            <a:r>
              <a:rPr sz="3200" spc="-9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9</a:t>
            </a:r>
            <a:endParaRPr sz="3200" dirty="0"/>
          </a:p>
        </p:txBody>
      </p:sp>
      <p:sp>
        <p:nvSpPr>
          <p:cNvPr id="13" name="object 13"/>
          <p:cNvSpPr txBox="1"/>
          <p:nvPr/>
        </p:nvSpPr>
        <p:spPr>
          <a:xfrm>
            <a:off x="5956763" y="1201930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20951" y="2181710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93032" y="2146048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57220" y="3090166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9653" y="3125828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15465" y="4069946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5244" y="3125828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99433" y="4069946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3621" y="5049725"/>
            <a:ext cx="280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0804" y="0"/>
            <a:ext cx="10654665" cy="6858000"/>
            <a:chOff x="1200804" y="0"/>
            <a:chExt cx="106546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1424" y="0"/>
              <a:ext cx="559097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0804" y="789372"/>
              <a:ext cx="4765040" cy="5139690"/>
            </a:xfrm>
            <a:custGeom>
              <a:avLst/>
              <a:gdLst/>
              <a:ahLst/>
              <a:cxnLst/>
              <a:rect l="l" t="t" r="r" b="b"/>
              <a:pathLst>
                <a:path w="4765040" h="5139690">
                  <a:moveTo>
                    <a:pt x="4764608" y="0"/>
                  </a:moveTo>
                  <a:lnTo>
                    <a:pt x="0" y="1271993"/>
                  </a:lnTo>
                  <a:lnTo>
                    <a:pt x="0" y="3867594"/>
                  </a:lnTo>
                  <a:lnTo>
                    <a:pt x="4764608" y="5139537"/>
                  </a:lnTo>
                  <a:lnTo>
                    <a:pt x="4764608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3209" y="2099769"/>
            <a:ext cx="20815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Paramedic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603209" y="2808970"/>
            <a:ext cx="4119879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Paramedics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senior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members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of accident and emergency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ambulance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crews, trained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 all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aspects of pre-hospital emergency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care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emergency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driving.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0804" y="0"/>
            <a:ext cx="10654665" cy="6858000"/>
            <a:chOff x="1200804" y="0"/>
            <a:chExt cx="106546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1424" y="0"/>
              <a:ext cx="559097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0804" y="789372"/>
              <a:ext cx="4765040" cy="5139690"/>
            </a:xfrm>
            <a:custGeom>
              <a:avLst/>
              <a:gdLst/>
              <a:ahLst/>
              <a:cxnLst/>
              <a:rect l="l" t="t" r="r" b="b"/>
              <a:pathLst>
                <a:path w="4765040" h="5139690">
                  <a:moveTo>
                    <a:pt x="4764608" y="0"/>
                  </a:moveTo>
                  <a:lnTo>
                    <a:pt x="0" y="1271993"/>
                  </a:lnTo>
                  <a:lnTo>
                    <a:pt x="0" y="3867594"/>
                  </a:lnTo>
                  <a:lnTo>
                    <a:pt x="4764608" y="5139537"/>
                  </a:lnTo>
                  <a:lnTo>
                    <a:pt x="476460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3209" y="2324770"/>
            <a:ext cx="33686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Finance</a:t>
            </a:r>
            <a:r>
              <a:rPr sz="3200" spc="-90" dirty="0"/>
              <a:t> </a:t>
            </a:r>
            <a:r>
              <a:rPr sz="3200" spc="-5" dirty="0"/>
              <a:t>manager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603209" y="3033970"/>
            <a:ext cx="393700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Finance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managers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responsible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ensuring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NHS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funds</a:t>
            </a:r>
            <a:endParaRPr sz="2000">
              <a:latin typeface="Arial"/>
              <a:cs typeface="Arial"/>
            </a:endParaRPr>
          </a:p>
          <a:p>
            <a:pPr marL="12700" marR="43053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are appropriately allocated and </a:t>
            </a:r>
            <a:r>
              <a:rPr sz="2000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accounted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for.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0804" y="0"/>
            <a:ext cx="10654665" cy="6858000"/>
            <a:chOff x="1200804" y="0"/>
            <a:chExt cx="106546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1424" y="0"/>
              <a:ext cx="559097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0804" y="789372"/>
              <a:ext cx="4765040" cy="5139690"/>
            </a:xfrm>
            <a:custGeom>
              <a:avLst/>
              <a:gdLst/>
              <a:ahLst/>
              <a:cxnLst/>
              <a:rect l="l" t="t" r="r" b="b"/>
              <a:pathLst>
                <a:path w="4765040" h="5139690">
                  <a:moveTo>
                    <a:pt x="4764608" y="0"/>
                  </a:moveTo>
                  <a:lnTo>
                    <a:pt x="0" y="1271993"/>
                  </a:lnTo>
                  <a:lnTo>
                    <a:pt x="0" y="3867594"/>
                  </a:lnTo>
                  <a:lnTo>
                    <a:pt x="4764608" y="5139537"/>
                  </a:lnTo>
                  <a:lnTo>
                    <a:pt x="4764608" y="0"/>
                  </a:lnTo>
                  <a:close/>
                </a:path>
              </a:pathLst>
            </a:custGeom>
            <a:solidFill>
              <a:srgbClr val="0066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3209" y="2324770"/>
            <a:ext cx="92836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Chef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603209" y="3033970"/>
            <a:ext cx="38093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Chefs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responsible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cooking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 food for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NHS patients and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making sure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meets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patients’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medical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cultural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needs.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0804" y="0"/>
            <a:ext cx="10654665" cy="6858000"/>
            <a:chOff x="1200804" y="0"/>
            <a:chExt cx="106546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1424" y="0"/>
              <a:ext cx="559097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0804" y="789372"/>
              <a:ext cx="4765040" cy="5139690"/>
            </a:xfrm>
            <a:custGeom>
              <a:avLst/>
              <a:gdLst/>
              <a:ahLst/>
              <a:cxnLst/>
              <a:rect l="l" t="t" r="r" b="b"/>
              <a:pathLst>
                <a:path w="4765040" h="5139690">
                  <a:moveTo>
                    <a:pt x="4764608" y="0"/>
                  </a:moveTo>
                  <a:lnTo>
                    <a:pt x="0" y="1271993"/>
                  </a:lnTo>
                  <a:lnTo>
                    <a:pt x="0" y="3867594"/>
                  </a:lnTo>
                  <a:lnTo>
                    <a:pt x="4764608" y="5139537"/>
                  </a:lnTo>
                  <a:lnTo>
                    <a:pt x="4764608" y="0"/>
                  </a:lnTo>
                  <a:close/>
                </a:path>
              </a:pathLst>
            </a:custGeom>
            <a:solidFill>
              <a:srgbClr val="165B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3209" y="2302969"/>
            <a:ext cx="2441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Art</a:t>
            </a:r>
            <a:r>
              <a:rPr sz="3200" spc="-90" dirty="0"/>
              <a:t> </a:t>
            </a:r>
            <a:r>
              <a:rPr sz="3200" dirty="0"/>
              <a:t>therapist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603209" y="3012170"/>
            <a:ext cx="3796029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139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therapists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clients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communicate,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express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feelings,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explore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2000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problems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art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work.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1647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1358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3087"/>
                </a:solidFill>
              </a:rPr>
              <a:t>Activity</a:t>
            </a:r>
            <a:r>
              <a:rPr sz="3200" spc="-25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2: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The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joy</a:t>
            </a:r>
            <a:r>
              <a:rPr sz="3200" spc="-15" dirty="0">
                <a:solidFill>
                  <a:srgbClr val="003087"/>
                </a:solidFill>
              </a:rPr>
              <a:t> </a:t>
            </a:r>
            <a:r>
              <a:rPr sz="3200" dirty="0">
                <a:solidFill>
                  <a:srgbClr val="003087"/>
                </a:solidFill>
              </a:rPr>
              <a:t>of</a:t>
            </a:r>
            <a:r>
              <a:rPr sz="3200" spc="-20" dirty="0">
                <a:solidFill>
                  <a:srgbClr val="003087"/>
                </a:solidFill>
              </a:rPr>
              <a:t> </a:t>
            </a:r>
            <a:r>
              <a:rPr sz="3200" spc="-5" dirty="0">
                <a:solidFill>
                  <a:srgbClr val="003087"/>
                </a:solidFill>
              </a:rPr>
              <a:t>caring</a:t>
            </a:r>
            <a:endParaRPr sz="3200" dirty="0"/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14" ma:contentTypeDescription="Create a new document." ma:contentTypeScope="" ma:versionID="a95bc0f88227b5e3c9a0a206893e0b43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0e2fc771e66058d170d76f0f9f6f07ab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Extrainform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Extrainformation" ma:index="20" nillable="true" ma:displayName="Extra information" ma:format="Dropdown" ma:internalName="Extrainformatio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rainformation xmlns="49b40b59-b3c4-41fc-857f-9f1632628cca" xsi:nil="true"/>
  </documentManagement>
</p:properties>
</file>

<file path=customXml/itemProps1.xml><?xml version="1.0" encoding="utf-8"?>
<ds:datastoreItem xmlns:ds="http://schemas.openxmlformats.org/officeDocument/2006/customXml" ds:itemID="{0BC98728-B58C-4C02-88B6-5A00F46E6E36}"/>
</file>

<file path=customXml/itemProps2.xml><?xml version="1.0" encoding="utf-8"?>
<ds:datastoreItem xmlns:ds="http://schemas.openxmlformats.org/officeDocument/2006/customXml" ds:itemID="{B78518AC-9675-4C3F-9A5B-9756175ACD3A}"/>
</file>

<file path=customXml/itemProps3.xml><?xml version="1.0" encoding="utf-8"?>
<ds:datastoreItem xmlns:ds="http://schemas.openxmlformats.org/officeDocument/2006/customXml" ds:itemID="{141B995D-3D78-46BD-A6E2-C45459052E1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316</Words>
  <Application>Microsoft Macintosh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Topic 2: Work-related skills</vt:lpstr>
      <vt:lpstr>Activity 1: Work-related skills</vt:lpstr>
      <vt:lpstr>Diamond 9</vt:lpstr>
      <vt:lpstr>Diamond 9</vt:lpstr>
      <vt:lpstr>Paramedic</vt:lpstr>
      <vt:lpstr>Finance manager</vt:lpstr>
      <vt:lpstr>Chef</vt:lpstr>
      <vt:lpstr>Art therapist</vt:lpstr>
      <vt:lpstr>Activity 2: The joy of caring</vt:lpstr>
      <vt:lpstr>Skills of healthcare professionals</vt:lpstr>
      <vt:lpstr>What skills make a good carer?</vt:lpstr>
      <vt:lpstr>Good  with people</vt:lpstr>
      <vt:lpstr>Activity 3: Real people, real carers</vt:lpstr>
      <vt:lpstr>Role-play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2: Work-related skills</dc:title>
  <cp:lastModifiedBy>Steven Key</cp:lastModifiedBy>
  <cp:revision>1</cp:revision>
  <dcterms:created xsi:type="dcterms:W3CDTF">2022-02-16T12:49:34Z</dcterms:created>
  <dcterms:modified xsi:type="dcterms:W3CDTF">2022-02-16T12:59:28Z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2022-02-16T00:00:00Z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2022-02-16T00:00:00Z</vt:filetime>
  </property>
  <property fmtid="{D5CDD505-2E9C-101B-9397-08002B2CF9AE}" pid="5" name="ContentTypeId">
    <vt:lpwstr>0x010100B90A8D76E3D42C46A8FA461C1AAF9565</vt:lpwstr>
  </property>
</Properties>
</file>